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80"/>
  </p:notesMasterIdLst>
  <p:handoutMasterIdLst>
    <p:handoutMasterId r:id="rId1181"/>
  </p:handoutMasterIdLst>
  <p:sldIdLst>
    <p:sldId id="938" r:id="rId2"/>
    <p:sldId id="939" r:id="rId3"/>
    <p:sldId id="940" r:id="rId4"/>
    <p:sldId id="941" r:id="rId5"/>
    <p:sldId id="942" r:id="rId6"/>
    <p:sldId id="969" r:id="rId7"/>
    <p:sldId id="970" r:id="rId8"/>
    <p:sldId id="971" r:id="rId9"/>
    <p:sldId id="972" r:id="rId10"/>
    <p:sldId id="973" r:id="rId11"/>
    <p:sldId id="974" r:id="rId12"/>
    <p:sldId id="975" r:id="rId13"/>
    <p:sldId id="976" r:id="rId14"/>
    <p:sldId id="977" r:id="rId15"/>
    <p:sldId id="978" r:id="rId16"/>
    <p:sldId id="979" r:id="rId17"/>
    <p:sldId id="980" r:id="rId18"/>
    <p:sldId id="981" r:id="rId19"/>
    <p:sldId id="982" r:id="rId20"/>
    <p:sldId id="983" r:id="rId21"/>
    <p:sldId id="984" r:id="rId22"/>
    <p:sldId id="985" r:id="rId23"/>
    <p:sldId id="986" r:id="rId24"/>
    <p:sldId id="987" r:id="rId25"/>
    <p:sldId id="988" r:id="rId26"/>
    <p:sldId id="989" r:id="rId27"/>
    <p:sldId id="990" r:id="rId28"/>
    <p:sldId id="991" r:id="rId29"/>
    <p:sldId id="992" r:id="rId30"/>
    <p:sldId id="993" r:id="rId31"/>
    <p:sldId id="994" r:id="rId32"/>
    <p:sldId id="995" r:id="rId33"/>
    <p:sldId id="996" r:id="rId34"/>
    <p:sldId id="997" r:id="rId35"/>
    <p:sldId id="998" r:id="rId36"/>
    <p:sldId id="999" r:id="rId37"/>
    <p:sldId id="1000" r:id="rId38"/>
    <p:sldId id="1001" r:id="rId39"/>
    <p:sldId id="1002" r:id="rId40"/>
    <p:sldId id="1003" r:id="rId41"/>
    <p:sldId id="1004" r:id="rId42"/>
    <p:sldId id="1005" r:id="rId43"/>
    <p:sldId id="1006" r:id="rId44"/>
    <p:sldId id="1007" r:id="rId45"/>
    <p:sldId id="1008" r:id="rId46"/>
    <p:sldId id="1009" r:id="rId47"/>
    <p:sldId id="1010" r:id="rId48"/>
    <p:sldId id="1011" r:id="rId49"/>
    <p:sldId id="1012" r:id="rId50"/>
    <p:sldId id="1013" r:id="rId51"/>
    <p:sldId id="1014" r:id="rId52"/>
    <p:sldId id="1015" r:id="rId53"/>
    <p:sldId id="1016" r:id="rId54"/>
    <p:sldId id="1017" r:id="rId55"/>
    <p:sldId id="1018" r:id="rId56"/>
    <p:sldId id="1019" r:id="rId57"/>
    <p:sldId id="1020" r:id="rId58"/>
    <p:sldId id="1021" r:id="rId59"/>
    <p:sldId id="1022" r:id="rId60"/>
    <p:sldId id="1023" r:id="rId61"/>
    <p:sldId id="1024" r:id="rId62"/>
    <p:sldId id="1025" r:id="rId63"/>
    <p:sldId id="1026" r:id="rId64"/>
    <p:sldId id="2103" r:id="rId65"/>
    <p:sldId id="2104" r:id="rId66"/>
    <p:sldId id="2105" r:id="rId67"/>
    <p:sldId id="2106" r:id="rId68"/>
    <p:sldId id="2107" r:id="rId69"/>
    <p:sldId id="2108" r:id="rId70"/>
    <p:sldId id="2109" r:id="rId71"/>
    <p:sldId id="2110" r:id="rId72"/>
    <p:sldId id="2111" r:id="rId73"/>
    <p:sldId id="2112" r:id="rId74"/>
    <p:sldId id="2113" r:id="rId75"/>
    <p:sldId id="2114" r:id="rId76"/>
    <p:sldId id="2115" r:id="rId77"/>
    <p:sldId id="2116" r:id="rId78"/>
    <p:sldId id="2117" r:id="rId79"/>
    <p:sldId id="2118" r:id="rId80"/>
    <p:sldId id="2119" r:id="rId81"/>
    <p:sldId id="2120" r:id="rId82"/>
    <p:sldId id="2121" r:id="rId83"/>
    <p:sldId id="2122" r:id="rId84"/>
    <p:sldId id="2123" r:id="rId85"/>
    <p:sldId id="2124" r:id="rId86"/>
    <p:sldId id="2125" r:id="rId87"/>
    <p:sldId id="2126" r:id="rId88"/>
    <p:sldId id="2127" r:id="rId89"/>
    <p:sldId id="2128" r:id="rId90"/>
    <p:sldId id="2129" r:id="rId91"/>
    <p:sldId id="2130" r:id="rId92"/>
    <p:sldId id="2131" r:id="rId93"/>
    <p:sldId id="2132" r:id="rId94"/>
    <p:sldId id="2133" r:id="rId95"/>
    <p:sldId id="2134" r:id="rId96"/>
    <p:sldId id="2135" r:id="rId97"/>
    <p:sldId id="2136" r:id="rId98"/>
    <p:sldId id="2137" r:id="rId99"/>
    <p:sldId id="2138" r:id="rId100"/>
    <p:sldId id="2139" r:id="rId101"/>
    <p:sldId id="2140" r:id="rId102"/>
    <p:sldId id="2141" r:id="rId103"/>
    <p:sldId id="2142" r:id="rId104"/>
    <p:sldId id="2143" r:id="rId105"/>
    <p:sldId id="2144" r:id="rId106"/>
    <p:sldId id="2145" r:id="rId107"/>
    <p:sldId id="2146" r:id="rId108"/>
    <p:sldId id="2147" r:id="rId109"/>
    <p:sldId id="2148" r:id="rId110"/>
    <p:sldId id="2149" r:id="rId111"/>
    <p:sldId id="2150" r:id="rId112"/>
    <p:sldId id="2151" r:id="rId113"/>
    <p:sldId id="2152" r:id="rId114"/>
    <p:sldId id="2153" r:id="rId115"/>
    <p:sldId id="2154" r:id="rId116"/>
    <p:sldId id="2155" r:id="rId117"/>
    <p:sldId id="2156" r:id="rId118"/>
    <p:sldId id="2157" r:id="rId119"/>
    <p:sldId id="2158" r:id="rId120"/>
    <p:sldId id="2159" r:id="rId121"/>
    <p:sldId id="2160" r:id="rId122"/>
    <p:sldId id="2161" r:id="rId123"/>
    <p:sldId id="2162" r:id="rId124"/>
    <p:sldId id="2163" r:id="rId125"/>
    <p:sldId id="2164" r:id="rId126"/>
    <p:sldId id="2165" r:id="rId127"/>
    <p:sldId id="2166" r:id="rId128"/>
    <p:sldId id="2167" r:id="rId129"/>
    <p:sldId id="2168" r:id="rId130"/>
    <p:sldId id="2169" r:id="rId131"/>
    <p:sldId id="2170" r:id="rId132"/>
    <p:sldId id="2171" r:id="rId133"/>
    <p:sldId id="2172" r:id="rId134"/>
    <p:sldId id="2173" r:id="rId135"/>
    <p:sldId id="2174" r:id="rId136"/>
    <p:sldId id="2175" r:id="rId137"/>
    <p:sldId id="2176" r:id="rId138"/>
    <p:sldId id="2177" r:id="rId139"/>
    <p:sldId id="2178" r:id="rId140"/>
    <p:sldId id="2179" r:id="rId141"/>
    <p:sldId id="2180" r:id="rId142"/>
    <p:sldId id="2181" r:id="rId143"/>
    <p:sldId id="2182" r:id="rId144"/>
    <p:sldId id="2183" r:id="rId145"/>
    <p:sldId id="2184" r:id="rId146"/>
    <p:sldId id="2185" r:id="rId147"/>
    <p:sldId id="2186" r:id="rId148"/>
    <p:sldId id="2187" r:id="rId149"/>
    <p:sldId id="2188" r:id="rId150"/>
    <p:sldId id="2189" r:id="rId151"/>
    <p:sldId id="2190" r:id="rId152"/>
    <p:sldId id="2191" r:id="rId153"/>
    <p:sldId id="1027" r:id="rId154"/>
    <p:sldId id="1028" r:id="rId155"/>
    <p:sldId id="1029" r:id="rId156"/>
    <p:sldId id="1030" r:id="rId157"/>
    <p:sldId id="1031" r:id="rId158"/>
    <p:sldId id="1032" r:id="rId159"/>
    <p:sldId id="1033" r:id="rId160"/>
    <p:sldId id="1034" r:id="rId161"/>
    <p:sldId id="1035" r:id="rId162"/>
    <p:sldId id="1036" r:id="rId163"/>
    <p:sldId id="1037" r:id="rId164"/>
    <p:sldId id="1038" r:id="rId165"/>
    <p:sldId id="1039" r:id="rId166"/>
    <p:sldId id="1040" r:id="rId167"/>
    <p:sldId id="1041" r:id="rId168"/>
    <p:sldId id="1042" r:id="rId169"/>
    <p:sldId id="1043" r:id="rId170"/>
    <p:sldId id="1044" r:id="rId171"/>
    <p:sldId id="1996" r:id="rId172"/>
    <p:sldId id="1997" r:id="rId173"/>
    <p:sldId id="1998" r:id="rId174"/>
    <p:sldId id="1999" r:id="rId175"/>
    <p:sldId id="2000" r:id="rId176"/>
    <p:sldId id="2001" r:id="rId177"/>
    <p:sldId id="2002" r:id="rId178"/>
    <p:sldId id="2003" r:id="rId179"/>
    <p:sldId id="2004" r:id="rId180"/>
    <p:sldId id="2005" r:id="rId181"/>
    <p:sldId id="2006" r:id="rId182"/>
    <p:sldId id="2007" r:id="rId183"/>
    <p:sldId id="2008" r:id="rId184"/>
    <p:sldId id="2009" r:id="rId185"/>
    <p:sldId id="2010" r:id="rId186"/>
    <p:sldId id="2011" r:id="rId187"/>
    <p:sldId id="2012" r:id="rId188"/>
    <p:sldId id="2013" r:id="rId189"/>
    <p:sldId id="2014" r:id="rId190"/>
    <p:sldId id="2015" r:id="rId191"/>
    <p:sldId id="2016" r:id="rId192"/>
    <p:sldId id="2017" r:id="rId193"/>
    <p:sldId id="2018" r:id="rId194"/>
    <p:sldId id="2019" r:id="rId195"/>
    <p:sldId id="2020" r:id="rId196"/>
    <p:sldId id="2021" r:id="rId197"/>
    <p:sldId id="2022" r:id="rId198"/>
    <p:sldId id="2023" r:id="rId199"/>
    <p:sldId id="2024" r:id="rId200"/>
    <p:sldId id="2025" r:id="rId201"/>
    <p:sldId id="2026" r:id="rId202"/>
    <p:sldId id="2027" r:id="rId203"/>
    <p:sldId id="2028" r:id="rId204"/>
    <p:sldId id="2029" r:id="rId205"/>
    <p:sldId id="2030" r:id="rId206"/>
    <p:sldId id="2031" r:id="rId207"/>
    <p:sldId id="2032" r:id="rId208"/>
    <p:sldId id="2033" r:id="rId209"/>
    <p:sldId id="2034" r:id="rId210"/>
    <p:sldId id="2035" r:id="rId211"/>
    <p:sldId id="2036" r:id="rId212"/>
    <p:sldId id="2037" r:id="rId213"/>
    <p:sldId id="2038" r:id="rId214"/>
    <p:sldId id="2039" r:id="rId215"/>
    <p:sldId id="2040" r:id="rId216"/>
    <p:sldId id="2041" r:id="rId217"/>
    <p:sldId id="2042" r:id="rId218"/>
    <p:sldId id="2043" r:id="rId219"/>
    <p:sldId id="2044" r:id="rId220"/>
    <p:sldId id="2045" r:id="rId221"/>
    <p:sldId id="2046" r:id="rId222"/>
    <p:sldId id="2047" r:id="rId223"/>
    <p:sldId id="2048" r:id="rId224"/>
    <p:sldId id="2049" r:id="rId225"/>
    <p:sldId id="2050" r:id="rId226"/>
    <p:sldId id="2051" r:id="rId227"/>
    <p:sldId id="2052" r:id="rId228"/>
    <p:sldId id="2053" r:id="rId229"/>
    <p:sldId id="2054" r:id="rId230"/>
    <p:sldId id="2055" r:id="rId231"/>
    <p:sldId id="2056" r:id="rId232"/>
    <p:sldId id="2057" r:id="rId233"/>
    <p:sldId id="2058" r:id="rId234"/>
    <p:sldId id="2059" r:id="rId235"/>
    <p:sldId id="2060" r:id="rId236"/>
    <p:sldId id="2061" r:id="rId237"/>
    <p:sldId id="2062" r:id="rId238"/>
    <p:sldId id="2063" r:id="rId239"/>
    <p:sldId id="2064" r:id="rId240"/>
    <p:sldId id="2065" r:id="rId241"/>
    <p:sldId id="2066" r:id="rId242"/>
    <p:sldId id="2067" r:id="rId243"/>
    <p:sldId id="2068" r:id="rId244"/>
    <p:sldId id="2069" r:id="rId245"/>
    <p:sldId id="2070" r:id="rId246"/>
    <p:sldId id="2071" r:id="rId247"/>
    <p:sldId id="2072" r:id="rId248"/>
    <p:sldId id="2073" r:id="rId249"/>
    <p:sldId id="2074" r:id="rId250"/>
    <p:sldId id="2075" r:id="rId251"/>
    <p:sldId id="2076" r:id="rId252"/>
    <p:sldId id="2077" r:id="rId253"/>
    <p:sldId id="2078" r:id="rId254"/>
    <p:sldId id="2079" r:id="rId255"/>
    <p:sldId id="2080" r:id="rId256"/>
    <p:sldId id="2081" r:id="rId257"/>
    <p:sldId id="2082" r:id="rId258"/>
    <p:sldId id="2083" r:id="rId259"/>
    <p:sldId id="2084" r:id="rId260"/>
    <p:sldId id="2085" r:id="rId261"/>
    <p:sldId id="2086" r:id="rId262"/>
    <p:sldId id="2087" r:id="rId263"/>
    <p:sldId id="2088" r:id="rId264"/>
    <p:sldId id="2089" r:id="rId265"/>
    <p:sldId id="2090" r:id="rId266"/>
    <p:sldId id="2091" r:id="rId267"/>
    <p:sldId id="2092" r:id="rId268"/>
    <p:sldId id="2093" r:id="rId269"/>
    <p:sldId id="2094" r:id="rId270"/>
    <p:sldId id="2095" r:id="rId271"/>
    <p:sldId id="2096" r:id="rId272"/>
    <p:sldId id="2097" r:id="rId273"/>
    <p:sldId id="2098" r:id="rId274"/>
    <p:sldId id="2099" r:id="rId275"/>
    <p:sldId id="2100" r:id="rId276"/>
    <p:sldId id="2101" r:id="rId277"/>
    <p:sldId id="2102" r:id="rId278"/>
    <p:sldId id="1045" r:id="rId279"/>
    <p:sldId id="1046" r:id="rId280"/>
    <p:sldId id="1047" r:id="rId281"/>
    <p:sldId id="1048" r:id="rId282"/>
    <p:sldId id="1049" r:id="rId283"/>
    <p:sldId id="1050" r:id="rId284"/>
    <p:sldId id="1051" r:id="rId285"/>
    <p:sldId id="1052" r:id="rId286"/>
    <p:sldId id="1053" r:id="rId287"/>
    <p:sldId id="1054" r:id="rId288"/>
    <p:sldId id="1055" r:id="rId289"/>
    <p:sldId id="1056" r:id="rId290"/>
    <p:sldId id="1057" r:id="rId291"/>
    <p:sldId id="1058" r:id="rId292"/>
    <p:sldId id="1059" r:id="rId293"/>
    <p:sldId id="1060" r:id="rId294"/>
    <p:sldId id="1061" r:id="rId295"/>
    <p:sldId id="1062" r:id="rId296"/>
    <p:sldId id="1063" r:id="rId297"/>
    <p:sldId id="1064" r:id="rId298"/>
    <p:sldId id="1065" r:id="rId299"/>
    <p:sldId id="1066" r:id="rId300"/>
    <p:sldId id="1067" r:id="rId301"/>
    <p:sldId id="1068" r:id="rId302"/>
    <p:sldId id="1069" r:id="rId303"/>
    <p:sldId id="1070" r:id="rId304"/>
    <p:sldId id="1071" r:id="rId305"/>
    <p:sldId id="1072" r:id="rId306"/>
    <p:sldId id="1073" r:id="rId307"/>
    <p:sldId id="1074" r:id="rId308"/>
    <p:sldId id="1075" r:id="rId309"/>
    <p:sldId id="1076" r:id="rId310"/>
    <p:sldId id="1077" r:id="rId311"/>
    <p:sldId id="1078" r:id="rId312"/>
    <p:sldId id="1079" r:id="rId313"/>
    <p:sldId id="1080" r:id="rId314"/>
    <p:sldId id="1081" r:id="rId315"/>
    <p:sldId id="1082" r:id="rId316"/>
    <p:sldId id="1083" r:id="rId317"/>
    <p:sldId id="1084" r:id="rId318"/>
    <p:sldId id="1085" r:id="rId319"/>
    <p:sldId id="1086" r:id="rId320"/>
    <p:sldId id="1087" r:id="rId321"/>
    <p:sldId id="1088" r:id="rId322"/>
    <p:sldId id="1089" r:id="rId323"/>
    <p:sldId id="1090" r:id="rId324"/>
    <p:sldId id="1091" r:id="rId325"/>
    <p:sldId id="1092" r:id="rId326"/>
    <p:sldId id="1093" r:id="rId327"/>
    <p:sldId id="1094" r:id="rId328"/>
    <p:sldId id="1095" r:id="rId329"/>
    <p:sldId id="1096" r:id="rId330"/>
    <p:sldId id="1097" r:id="rId331"/>
    <p:sldId id="1098" r:id="rId332"/>
    <p:sldId id="1099" r:id="rId333"/>
    <p:sldId id="1100" r:id="rId334"/>
    <p:sldId id="1101" r:id="rId335"/>
    <p:sldId id="1102" r:id="rId336"/>
    <p:sldId id="1103" r:id="rId337"/>
    <p:sldId id="1104" r:id="rId338"/>
    <p:sldId id="1105" r:id="rId339"/>
    <p:sldId id="1106" r:id="rId340"/>
    <p:sldId id="1107" r:id="rId341"/>
    <p:sldId id="1108" r:id="rId342"/>
    <p:sldId id="1109" r:id="rId343"/>
    <p:sldId id="1110" r:id="rId344"/>
    <p:sldId id="1111" r:id="rId345"/>
    <p:sldId id="1112" r:id="rId346"/>
    <p:sldId id="1113" r:id="rId347"/>
    <p:sldId id="1114" r:id="rId348"/>
    <p:sldId id="1115" r:id="rId349"/>
    <p:sldId id="1116" r:id="rId350"/>
    <p:sldId id="1117" r:id="rId351"/>
    <p:sldId id="1118" r:id="rId352"/>
    <p:sldId id="1119" r:id="rId353"/>
    <p:sldId id="1120" r:id="rId354"/>
    <p:sldId id="1121" r:id="rId355"/>
    <p:sldId id="1122" r:id="rId356"/>
    <p:sldId id="1123" r:id="rId357"/>
    <p:sldId id="1124" r:id="rId358"/>
    <p:sldId id="1125" r:id="rId359"/>
    <p:sldId id="1126" r:id="rId360"/>
    <p:sldId id="1127" r:id="rId361"/>
    <p:sldId id="1128" r:id="rId362"/>
    <p:sldId id="1129" r:id="rId363"/>
    <p:sldId id="1130" r:id="rId364"/>
    <p:sldId id="1131" r:id="rId365"/>
    <p:sldId id="1132" r:id="rId366"/>
    <p:sldId id="1133" r:id="rId367"/>
    <p:sldId id="1134" r:id="rId368"/>
    <p:sldId id="1135" r:id="rId369"/>
    <p:sldId id="1136" r:id="rId370"/>
    <p:sldId id="1137" r:id="rId371"/>
    <p:sldId id="1138" r:id="rId372"/>
    <p:sldId id="1139" r:id="rId373"/>
    <p:sldId id="1140" r:id="rId374"/>
    <p:sldId id="1141" r:id="rId375"/>
    <p:sldId id="1142" r:id="rId376"/>
    <p:sldId id="1143" r:id="rId377"/>
    <p:sldId id="1144" r:id="rId378"/>
    <p:sldId id="1145" r:id="rId379"/>
    <p:sldId id="1146" r:id="rId380"/>
    <p:sldId id="1147" r:id="rId381"/>
    <p:sldId id="1148" r:id="rId382"/>
    <p:sldId id="1149" r:id="rId383"/>
    <p:sldId id="1150" r:id="rId384"/>
    <p:sldId id="1151" r:id="rId385"/>
    <p:sldId id="1152" r:id="rId386"/>
    <p:sldId id="1153" r:id="rId387"/>
    <p:sldId id="1154" r:id="rId388"/>
    <p:sldId id="1155" r:id="rId389"/>
    <p:sldId id="1156" r:id="rId390"/>
    <p:sldId id="1157" r:id="rId391"/>
    <p:sldId id="1158" r:id="rId392"/>
    <p:sldId id="1159" r:id="rId393"/>
    <p:sldId id="1160" r:id="rId394"/>
    <p:sldId id="1161" r:id="rId395"/>
    <p:sldId id="1162" r:id="rId396"/>
    <p:sldId id="1163" r:id="rId397"/>
    <p:sldId id="1164" r:id="rId398"/>
    <p:sldId id="1165" r:id="rId399"/>
    <p:sldId id="1166" r:id="rId400"/>
    <p:sldId id="1167" r:id="rId401"/>
    <p:sldId id="1168" r:id="rId402"/>
    <p:sldId id="1169" r:id="rId403"/>
    <p:sldId id="1170" r:id="rId404"/>
    <p:sldId id="1171" r:id="rId405"/>
    <p:sldId id="1172" r:id="rId406"/>
    <p:sldId id="1173" r:id="rId407"/>
    <p:sldId id="1174" r:id="rId408"/>
    <p:sldId id="1175" r:id="rId409"/>
    <p:sldId id="1176" r:id="rId410"/>
    <p:sldId id="1177" r:id="rId411"/>
    <p:sldId id="1178" r:id="rId412"/>
    <p:sldId id="1179" r:id="rId413"/>
    <p:sldId id="1180" r:id="rId414"/>
    <p:sldId id="1181" r:id="rId415"/>
    <p:sldId id="1182" r:id="rId416"/>
    <p:sldId id="1183" r:id="rId417"/>
    <p:sldId id="1184" r:id="rId418"/>
    <p:sldId id="1185" r:id="rId419"/>
    <p:sldId id="1186" r:id="rId420"/>
    <p:sldId id="1187" r:id="rId421"/>
    <p:sldId id="1188" r:id="rId422"/>
    <p:sldId id="1189" r:id="rId423"/>
    <p:sldId id="1190" r:id="rId424"/>
    <p:sldId id="1191" r:id="rId425"/>
    <p:sldId id="1192" r:id="rId426"/>
    <p:sldId id="1193" r:id="rId427"/>
    <p:sldId id="1194" r:id="rId428"/>
    <p:sldId id="1195" r:id="rId429"/>
    <p:sldId id="1196" r:id="rId430"/>
    <p:sldId id="1197" r:id="rId431"/>
    <p:sldId id="1198" r:id="rId432"/>
    <p:sldId id="1199" r:id="rId433"/>
    <p:sldId id="1200" r:id="rId434"/>
    <p:sldId id="1201" r:id="rId435"/>
    <p:sldId id="1202" r:id="rId436"/>
    <p:sldId id="1203" r:id="rId437"/>
    <p:sldId id="1204" r:id="rId438"/>
    <p:sldId id="1205" r:id="rId439"/>
    <p:sldId id="1206" r:id="rId440"/>
    <p:sldId id="1207" r:id="rId441"/>
    <p:sldId id="1208" r:id="rId442"/>
    <p:sldId id="1209" r:id="rId443"/>
    <p:sldId id="1210" r:id="rId444"/>
    <p:sldId id="1211" r:id="rId445"/>
    <p:sldId id="1212" r:id="rId446"/>
    <p:sldId id="1213" r:id="rId447"/>
    <p:sldId id="1214" r:id="rId448"/>
    <p:sldId id="1215" r:id="rId449"/>
    <p:sldId id="1216" r:id="rId450"/>
    <p:sldId id="1217" r:id="rId451"/>
    <p:sldId id="1218" r:id="rId452"/>
    <p:sldId id="1219" r:id="rId453"/>
    <p:sldId id="1220" r:id="rId454"/>
    <p:sldId id="1221" r:id="rId455"/>
    <p:sldId id="1222" r:id="rId456"/>
    <p:sldId id="1223" r:id="rId457"/>
    <p:sldId id="1224" r:id="rId458"/>
    <p:sldId id="1225" r:id="rId459"/>
    <p:sldId id="1226" r:id="rId460"/>
    <p:sldId id="1227" r:id="rId461"/>
    <p:sldId id="1228" r:id="rId462"/>
    <p:sldId id="1229" r:id="rId463"/>
    <p:sldId id="1230" r:id="rId464"/>
    <p:sldId id="1231" r:id="rId465"/>
    <p:sldId id="1232" r:id="rId466"/>
    <p:sldId id="1233" r:id="rId467"/>
    <p:sldId id="1234" r:id="rId468"/>
    <p:sldId id="1235" r:id="rId469"/>
    <p:sldId id="1236" r:id="rId470"/>
    <p:sldId id="1237" r:id="rId471"/>
    <p:sldId id="1238" r:id="rId472"/>
    <p:sldId id="1239" r:id="rId473"/>
    <p:sldId id="1240" r:id="rId474"/>
    <p:sldId id="1241" r:id="rId475"/>
    <p:sldId id="1242" r:id="rId476"/>
    <p:sldId id="1243" r:id="rId477"/>
    <p:sldId id="1244" r:id="rId478"/>
    <p:sldId id="1245" r:id="rId479"/>
    <p:sldId id="1246" r:id="rId480"/>
    <p:sldId id="1247" r:id="rId481"/>
    <p:sldId id="1248" r:id="rId482"/>
    <p:sldId id="1249" r:id="rId483"/>
    <p:sldId id="1250" r:id="rId484"/>
    <p:sldId id="1251" r:id="rId485"/>
    <p:sldId id="1252" r:id="rId486"/>
    <p:sldId id="1253" r:id="rId487"/>
    <p:sldId id="1254" r:id="rId488"/>
    <p:sldId id="1255" r:id="rId489"/>
    <p:sldId id="1256" r:id="rId490"/>
    <p:sldId id="1257" r:id="rId491"/>
    <p:sldId id="1258" r:id="rId492"/>
    <p:sldId id="1259" r:id="rId493"/>
    <p:sldId id="1260" r:id="rId494"/>
    <p:sldId id="1261" r:id="rId495"/>
    <p:sldId id="1262" r:id="rId496"/>
    <p:sldId id="1263" r:id="rId497"/>
    <p:sldId id="1264" r:id="rId498"/>
    <p:sldId id="1265" r:id="rId499"/>
    <p:sldId id="1266" r:id="rId500"/>
    <p:sldId id="1267" r:id="rId501"/>
    <p:sldId id="1268" r:id="rId502"/>
    <p:sldId id="1269" r:id="rId503"/>
    <p:sldId id="1270" r:id="rId504"/>
    <p:sldId id="1271" r:id="rId505"/>
    <p:sldId id="1272" r:id="rId506"/>
    <p:sldId id="1273" r:id="rId507"/>
    <p:sldId id="1274" r:id="rId508"/>
    <p:sldId id="1275" r:id="rId509"/>
    <p:sldId id="1276" r:id="rId510"/>
    <p:sldId id="1277" r:id="rId511"/>
    <p:sldId id="1278" r:id="rId512"/>
    <p:sldId id="1279" r:id="rId513"/>
    <p:sldId id="1280" r:id="rId514"/>
    <p:sldId id="1281" r:id="rId515"/>
    <p:sldId id="1282" r:id="rId516"/>
    <p:sldId id="1283" r:id="rId517"/>
    <p:sldId id="1284" r:id="rId518"/>
    <p:sldId id="1285" r:id="rId519"/>
    <p:sldId id="1286" r:id="rId520"/>
    <p:sldId id="1287" r:id="rId521"/>
    <p:sldId id="1288" r:id="rId522"/>
    <p:sldId id="1289" r:id="rId523"/>
    <p:sldId id="1290" r:id="rId524"/>
    <p:sldId id="1291" r:id="rId525"/>
    <p:sldId id="1292" r:id="rId526"/>
    <p:sldId id="1293" r:id="rId527"/>
    <p:sldId id="1294" r:id="rId528"/>
    <p:sldId id="1295" r:id="rId529"/>
    <p:sldId id="1296" r:id="rId530"/>
    <p:sldId id="1297" r:id="rId531"/>
    <p:sldId id="1298" r:id="rId532"/>
    <p:sldId id="1299" r:id="rId533"/>
    <p:sldId id="1300" r:id="rId534"/>
    <p:sldId id="1301" r:id="rId535"/>
    <p:sldId id="1302" r:id="rId536"/>
    <p:sldId id="1303" r:id="rId537"/>
    <p:sldId id="1304" r:id="rId538"/>
    <p:sldId id="1305" r:id="rId539"/>
    <p:sldId id="1306" r:id="rId540"/>
    <p:sldId id="1307" r:id="rId541"/>
    <p:sldId id="1308" r:id="rId542"/>
    <p:sldId id="1309" r:id="rId543"/>
    <p:sldId id="1310" r:id="rId544"/>
    <p:sldId id="1311" r:id="rId545"/>
    <p:sldId id="1312" r:id="rId546"/>
    <p:sldId id="1313" r:id="rId547"/>
    <p:sldId id="1314" r:id="rId548"/>
    <p:sldId id="1315" r:id="rId549"/>
    <p:sldId id="1316" r:id="rId550"/>
    <p:sldId id="1317" r:id="rId551"/>
    <p:sldId id="1318" r:id="rId552"/>
    <p:sldId id="1319" r:id="rId553"/>
    <p:sldId id="1320" r:id="rId554"/>
    <p:sldId id="1321" r:id="rId555"/>
    <p:sldId id="1322" r:id="rId556"/>
    <p:sldId id="1323" r:id="rId557"/>
    <p:sldId id="1324" r:id="rId558"/>
    <p:sldId id="1325" r:id="rId559"/>
    <p:sldId id="1326" r:id="rId560"/>
    <p:sldId id="1327" r:id="rId561"/>
    <p:sldId id="1328" r:id="rId562"/>
    <p:sldId id="1329" r:id="rId563"/>
    <p:sldId id="1330" r:id="rId564"/>
    <p:sldId id="1331" r:id="rId565"/>
    <p:sldId id="1332" r:id="rId566"/>
    <p:sldId id="1333" r:id="rId567"/>
    <p:sldId id="1334" r:id="rId568"/>
    <p:sldId id="1335" r:id="rId569"/>
    <p:sldId id="1336" r:id="rId570"/>
    <p:sldId id="1337" r:id="rId571"/>
    <p:sldId id="1338" r:id="rId572"/>
    <p:sldId id="1339" r:id="rId573"/>
    <p:sldId id="1340" r:id="rId574"/>
    <p:sldId id="1341" r:id="rId575"/>
    <p:sldId id="1342" r:id="rId576"/>
    <p:sldId id="1343" r:id="rId577"/>
    <p:sldId id="1344" r:id="rId578"/>
    <p:sldId id="1345" r:id="rId579"/>
    <p:sldId id="1346" r:id="rId580"/>
    <p:sldId id="1347" r:id="rId581"/>
    <p:sldId id="1348" r:id="rId582"/>
    <p:sldId id="1349" r:id="rId583"/>
    <p:sldId id="1350" r:id="rId584"/>
    <p:sldId id="1351" r:id="rId585"/>
    <p:sldId id="1352" r:id="rId586"/>
    <p:sldId id="1353" r:id="rId587"/>
    <p:sldId id="1354" r:id="rId588"/>
    <p:sldId id="1355" r:id="rId589"/>
    <p:sldId id="1356" r:id="rId590"/>
    <p:sldId id="1357" r:id="rId591"/>
    <p:sldId id="1358" r:id="rId592"/>
    <p:sldId id="1359" r:id="rId593"/>
    <p:sldId id="1360" r:id="rId594"/>
    <p:sldId id="1361" r:id="rId595"/>
    <p:sldId id="1362" r:id="rId596"/>
    <p:sldId id="1363" r:id="rId597"/>
    <p:sldId id="1364" r:id="rId598"/>
    <p:sldId id="1365" r:id="rId599"/>
    <p:sldId id="1366" r:id="rId600"/>
    <p:sldId id="1367" r:id="rId601"/>
    <p:sldId id="1368" r:id="rId602"/>
    <p:sldId id="1369" r:id="rId603"/>
    <p:sldId id="1370" r:id="rId604"/>
    <p:sldId id="1371" r:id="rId605"/>
    <p:sldId id="1372" r:id="rId606"/>
    <p:sldId id="1373" r:id="rId607"/>
    <p:sldId id="1374" r:id="rId608"/>
    <p:sldId id="1375" r:id="rId609"/>
    <p:sldId id="1376" r:id="rId610"/>
    <p:sldId id="1377" r:id="rId611"/>
    <p:sldId id="1378" r:id="rId612"/>
    <p:sldId id="1379" r:id="rId613"/>
    <p:sldId id="1380" r:id="rId614"/>
    <p:sldId id="1381" r:id="rId615"/>
    <p:sldId id="1382" r:id="rId616"/>
    <p:sldId id="1383" r:id="rId617"/>
    <p:sldId id="1384" r:id="rId618"/>
    <p:sldId id="1385" r:id="rId619"/>
    <p:sldId id="1386" r:id="rId620"/>
    <p:sldId id="1387" r:id="rId621"/>
    <p:sldId id="1388" r:id="rId622"/>
    <p:sldId id="1389" r:id="rId623"/>
    <p:sldId id="1390" r:id="rId624"/>
    <p:sldId id="1391" r:id="rId625"/>
    <p:sldId id="1392" r:id="rId626"/>
    <p:sldId id="1393" r:id="rId627"/>
    <p:sldId id="1394" r:id="rId628"/>
    <p:sldId id="1395" r:id="rId629"/>
    <p:sldId id="1396" r:id="rId630"/>
    <p:sldId id="1397" r:id="rId631"/>
    <p:sldId id="1398" r:id="rId632"/>
    <p:sldId id="1399" r:id="rId633"/>
    <p:sldId id="1400" r:id="rId634"/>
    <p:sldId id="1401" r:id="rId635"/>
    <p:sldId id="1402" r:id="rId636"/>
    <p:sldId id="1403" r:id="rId637"/>
    <p:sldId id="1404" r:id="rId638"/>
    <p:sldId id="1405" r:id="rId639"/>
    <p:sldId id="1406" r:id="rId640"/>
    <p:sldId id="1407" r:id="rId641"/>
    <p:sldId id="1408" r:id="rId642"/>
    <p:sldId id="1409" r:id="rId643"/>
    <p:sldId id="1410" r:id="rId644"/>
    <p:sldId id="1411" r:id="rId645"/>
    <p:sldId id="1412" r:id="rId646"/>
    <p:sldId id="1413" r:id="rId647"/>
    <p:sldId id="1414" r:id="rId648"/>
    <p:sldId id="1415" r:id="rId649"/>
    <p:sldId id="1416" r:id="rId650"/>
    <p:sldId id="1417" r:id="rId651"/>
    <p:sldId id="1418" r:id="rId652"/>
    <p:sldId id="1419" r:id="rId653"/>
    <p:sldId id="1420" r:id="rId654"/>
    <p:sldId id="1421" r:id="rId655"/>
    <p:sldId id="1422" r:id="rId656"/>
    <p:sldId id="1423" r:id="rId657"/>
    <p:sldId id="1424" r:id="rId658"/>
    <p:sldId id="1425" r:id="rId659"/>
    <p:sldId id="1426" r:id="rId660"/>
    <p:sldId id="1427" r:id="rId661"/>
    <p:sldId id="1428" r:id="rId662"/>
    <p:sldId id="1429" r:id="rId663"/>
    <p:sldId id="1430" r:id="rId664"/>
    <p:sldId id="1431" r:id="rId665"/>
    <p:sldId id="1432" r:id="rId666"/>
    <p:sldId id="1433" r:id="rId667"/>
    <p:sldId id="1434" r:id="rId668"/>
    <p:sldId id="1435" r:id="rId669"/>
    <p:sldId id="1436" r:id="rId670"/>
    <p:sldId id="1437" r:id="rId671"/>
    <p:sldId id="1438" r:id="rId672"/>
    <p:sldId id="1439" r:id="rId673"/>
    <p:sldId id="1440" r:id="rId674"/>
    <p:sldId id="1441" r:id="rId675"/>
    <p:sldId id="1442" r:id="rId676"/>
    <p:sldId id="1443" r:id="rId677"/>
    <p:sldId id="1444" r:id="rId678"/>
    <p:sldId id="1445" r:id="rId679"/>
    <p:sldId id="1446" r:id="rId680"/>
    <p:sldId id="1447" r:id="rId681"/>
    <p:sldId id="1448" r:id="rId682"/>
    <p:sldId id="1449" r:id="rId683"/>
    <p:sldId id="1450" r:id="rId684"/>
    <p:sldId id="1451" r:id="rId685"/>
    <p:sldId id="1452" r:id="rId686"/>
    <p:sldId id="1453" r:id="rId687"/>
    <p:sldId id="1454" r:id="rId688"/>
    <p:sldId id="1455" r:id="rId689"/>
    <p:sldId id="1456" r:id="rId690"/>
    <p:sldId id="1457" r:id="rId691"/>
    <p:sldId id="1458" r:id="rId692"/>
    <p:sldId id="1459" r:id="rId693"/>
    <p:sldId id="1460" r:id="rId694"/>
    <p:sldId id="1461" r:id="rId695"/>
    <p:sldId id="1462" r:id="rId696"/>
    <p:sldId id="1463" r:id="rId697"/>
    <p:sldId id="1464" r:id="rId698"/>
    <p:sldId id="1465" r:id="rId699"/>
    <p:sldId id="1466" r:id="rId700"/>
    <p:sldId id="1467" r:id="rId701"/>
    <p:sldId id="1468" r:id="rId702"/>
    <p:sldId id="1469" r:id="rId703"/>
    <p:sldId id="1470" r:id="rId704"/>
    <p:sldId id="1471" r:id="rId705"/>
    <p:sldId id="1472" r:id="rId706"/>
    <p:sldId id="1473" r:id="rId707"/>
    <p:sldId id="1474" r:id="rId708"/>
    <p:sldId id="1475" r:id="rId709"/>
    <p:sldId id="1476" r:id="rId710"/>
    <p:sldId id="1477" r:id="rId711"/>
    <p:sldId id="1478" r:id="rId712"/>
    <p:sldId id="1479" r:id="rId713"/>
    <p:sldId id="1480" r:id="rId714"/>
    <p:sldId id="1481" r:id="rId715"/>
    <p:sldId id="1482" r:id="rId716"/>
    <p:sldId id="1483" r:id="rId717"/>
    <p:sldId id="1484" r:id="rId718"/>
    <p:sldId id="1485" r:id="rId719"/>
    <p:sldId id="1486" r:id="rId720"/>
    <p:sldId id="1487" r:id="rId721"/>
    <p:sldId id="1488" r:id="rId722"/>
    <p:sldId id="1489" r:id="rId723"/>
    <p:sldId id="1490" r:id="rId724"/>
    <p:sldId id="1491" r:id="rId725"/>
    <p:sldId id="1492" r:id="rId726"/>
    <p:sldId id="1493" r:id="rId727"/>
    <p:sldId id="1494" r:id="rId728"/>
    <p:sldId id="1495" r:id="rId729"/>
    <p:sldId id="1496" r:id="rId730"/>
    <p:sldId id="1497" r:id="rId731"/>
    <p:sldId id="1498" r:id="rId732"/>
    <p:sldId id="1499" r:id="rId733"/>
    <p:sldId id="1500" r:id="rId734"/>
    <p:sldId id="1501" r:id="rId735"/>
    <p:sldId id="1502" r:id="rId736"/>
    <p:sldId id="1503" r:id="rId737"/>
    <p:sldId id="1504" r:id="rId738"/>
    <p:sldId id="1505" r:id="rId739"/>
    <p:sldId id="1506" r:id="rId740"/>
    <p:sldId id="1507" r:id="rId741"/>
    <p:sldId id="1508" r:id="rId742"/>
    <p:sldId id="1509" r:id="rId743"/>
    <p:sldId id="1510" r:id="rId744"/>
    <p:sldId id="1511" r:id="rId745"/>
    <p:sldId id="1512" r:id="rId746"/>
    <p:sldId id="1513" r:id="rId747"/>
    <p:sldId id="1514" r:id="rId748"/>
    <p:sldId id="1515" r:id="rId749"/>
    <p:sldId id="1516" r:id="rId750"/>
    <p:sldId id="1517" r:id="rId751"/>
    <p:sldId id="1518" r:id="rId752"/>
    <p:sldId id="1519" r:id="rId753"/>
    <p:sldId id="1520" r:id="rId754"/>
    <p:sldId id="1521" r:id="rId755"/>
    <p:sldId id="1522" r:id="rId756"/>
    <p:sldId id="1523" r:id="rId757"/>
    <p:sldId id="1524" r:id="rId758"/>
    <p:sldId id="1525" r:id="rId759"/>
    <p:sldId id="1526" r:id="rId760"/>
    <p:sldId id="1527" r:id="rId761"/>
    <p:sldId id="1528" r:id="rId762"/>
    <p:sldId id="1529" r:id="rId763"/>
    <p:sldId id="1530" r:id="rId764"/>
    <p:sldId id="1531" r:id="rId765"/>
    <p:sldId id="1532" r:id="rId766"/>
    <p:sldId id="1533" r:id="rId767"/>
    <p:sldId id="1534" r:id="rId768"/>
    <p:sldId id="1535" r:id="rId769"/>
    <p:sldId id="1536" r:id="rId770"/>
    <p:sldId id="1537" r:id="rId771"/>
    <p:sldId id="1538" r:id="rId772"/>
    <p:sldId id="1539" r:id="rId773"/>
    <p:sldId id="1540" r:id="rId774"/>
    <p:sldId id="1541" r:id="rId775"/>
    <p:sldId id="1542" r:id="rId776"/>
    <p:sldId id="1543" r:id="rId777"/>
    <p:sldId id="1544" r:id="rId778"/>
    <p:sldId id="1545" r:id="rId779"/>
    <p:sldId id="1546" r:id="rId780"/>
    <p:sldId id="1547" r:id="rId781"/>
    <p:sldId id="1548" r:id="rId782"/>
    <p:sldId id="1549" r:id="rId783"/>
    <p:sldId id="1550" r:id="rId784"/>
    <p:sldId id="1551" r:id="rId785"/>
    <p:sldId id="1552" r:id="rId786"/>
    <p:sldId id="1553" r:id="rId787"/>
    <p:sldId id="1554" r:id="rId788"/>
    <p:sldId id="1555" r:id="rId789"/>
    <p:sldId id="1556" r:id="rId790"/>
    <p:sldId id="1557" r:id="rId791"/>
    <p:sldId id="1558" r:id="rId792"/>
    <p:sldId id="1559" r:id="rId793"/>
    <p:sldId id="1560" r:id="rId794"/>
    <p:sldId id="1561" r:id="rId795"/>
    <p:sldId id="1562" r:id="rId796"/>
    <p:sldId id="1563" r:id="rId797"/>
    <p:sldId id="1564" r:id="rId798"/>
    <p:sldId id="1565" r:id="rId799"/>
    <p:sldId id="1566" r:id="rId800"/>
    <p:sldId id="1567" r:id="rId801"/>
    <p:sldId id="1568" r:id="rId802"/>
    <p:sldId id="1569" r:id="rId803"/>
    <p:sldId id="1570" r:id="rId804"/>
    <p:sldId id="1571" r:id="rId805"/>
    <p:sldId id="1572" r:id="rId806"/>
    <p:sldId id="1573" r:id="rId807"/>
    <p:sldId id="1574" r:id="rId808"/>
    <p:sldId id="1575" r:id="rId809"/>
    <p:sldId id="1576" r:id="rId810"/>
    <p:sldId id="1577" r:id="rId811"/>
    <p:sldId id="1578" r:id="rId812"/>
    <p:sldId id="1579" r:id="rId813"/>
    <p:sldId id="1580" r:id="rId814"/>
    <p:sldId id="1581" r:id="rId815"/>
    <p:sldId id="1582" r:id="rId816"/>
    <p:sldId id="1583" r:id="rId817"/>
    <p:sldId id="1584" r:id="rId818"/>
    <p:sldId id="1585" r:id="rId819"/>
    <p:sldId id="1586" r:id="rId820"/>
    <p:sldId id="1587" r:id="rId821"/>
    <p:sldId id="1588" r:id="rId822"/>
    <p:sldId id="1589" r:id="rId823"/>
    <p:sldId id="1590" r:id="rId824"/>
    <p:sldId id="1591" r:id="rId825"/>
    <p:sldId id="1592" r:id="rId826"/>
    <p:sldId id="1593" r:id="rId827"/>
    <p:sldId id="1594" r:id="rId828"/>
    <p:sldId id="1595" r:id="rId829"/>
    <p:sldId id="1596" r:id="rId830"/>
    <p:sldId id="1597" r:id="rId831"/>
    <p:sldId id="1598" r:id="rId832"/>
    <p:sldId id="1599" r:id="rId833"/>
    <p:sldId id="1600" r:id="rId834"/>
    <p:sldId id="1601" r:id="rId835"/>
    <p:sldId id="1602" r:id="rId836"/>
    <p:sldId id="1603" r:id="rId837"/>
    <p:sldId id="1604" r:id="rId838"/>
    <p:sldId id="1605" r:id="rId839"/>
    <p:sldId id="1606" r:id="rId840"/>
    <p:sldId id="1607" r:id="rId841"/>
    <p:sldId id="1608" r:id="rId842"/>
    <p:sldId id="1609" r:id="rId843"/>
    <p:sldId id="1610" r:id="rId844"/>
    <p:sldId id="1611" r:id="rId845"/>
    <p:sldId id="1612" r:id="rId846"/>
    <p:sldId id="1613" r:id="rId847"/>
    <p:sldId id="1614" r:id="rId848"/>
    <p:sldId id="1615" r:id="rId849"/>
    <p:sldId id="1616" r:id="rId850"/>
    <p:sldId id="1617" r:id="rId851"/>
    <p:sldId id="1618" r:id="rId852"/>
    <p:sldId id="1619" r:id="rId853"/>
    <p:sldId id="1620" r:id="rId854"/>
    <p:sldId id="1621" r:id="rId855"/>
    <p:sldId id="1622" r:id="rId856"/>
    <p:sldId id="1623" r:id="rId857"/>
    <p:sldId id="1624" r:id="rId858"/>
    <p:sldId id="1625" r:id="rId859"/>
    <p:sldId id="1626" r:id="rId860"/>
    <p:sldId id="1627" r:id="rId861"/>
    <p:sldId id="1628" r:id="rId862"/>
    <p:sldId id="1629" r:id="rId863"/>
    <p:sldId id="1630" r:id="rId864"/>
    <p:sldId id="1631" r:id="rId865"/>
    <p:sldId id="1632" r:id="rId866"/>
    <p:sldId id="1633" r:id="rId867"/>
    <p:sldId id="1634" r:id="rId868"/>
    <p:sldId id="1635" r:id="rId869"/>
    <p:sldId id="1636" r:id="rId870"/>
    <p:sldId id="1637" r:id="rId871"/>
    <p:sldId id="1638" r:id="rId872"/>
    <p:sldId id="1639" r:id="rId873"/>
    <p:sldId id="1640" r:id="rId874"/>
    <p:sldId id="1641" r:id="rId875"/>
    <p:sldId id="1642" r:id="rId876"/>
    <p:sldId id="1643" r:id="rId877"/>
    <p:sldId id="1644" r:id="rId878"/>
    <p:sldId id="1645" r:id="rId879"/>
    <p:sldId id="1646" r:id="rId880"/>
    <p:sldId id="1647" r:id="rId881"/>
    <p:sldId id="1648" r:id="rId882"/>
    <p:sldId id="1649" r:id="rId883"/>
    <p:sldId id="1650" r:id="rId884"/>
    <p:sldId id="1651" r:id="rId885"/>
    <p:sldId id="1652" r:id="rId886"/>
    <p:sldId id="1653" r:id="rId887"/>
    <p:sldId id="1654" r:id="rId888"/>
    <p:sldId id="1655" r:id="rId889"/>
    <p:sldId id="1656" r:id="rId890"/>
    <p:sldId id="1657" r:id="rId891"/>
    <p:sldId id="1658" r:id="rId892"/>
    <p:sldId id="1659" r:id="rId893"/>
    <p:sldId id="1660" r:id="rId894"/>
    <p:sldId id="1661" r:id="rId895"/>
    <p:sldId id="1662" r:id="rId896"/>
    <p:sldId id="1663" r:id="rId897"/>
    <p:sldId id="1664" r:id="rId898"/>
    <p:sldId id="1665" r:id="rId899"/>
    <p:sldId id="1666" r:id="rId900"/>
    <p:sldId id="1667" r:id="rId901"/>
    <p:sldId id="1668" r:id="rId902"/>
    <p:sldId id="1669" r:id="rId903"/>
    <p:sldId id="1670" r:id="rId904"/>
    <p:sldId id="1671" r:id="rId905"/>
    <p:sldId id="1672" r:id="rId906"/>
    <p:sldId id="1673" r:id="rId907"/>
    <p:sldId id="1674" r:id="rId908"/>
    <p:sldId id="1675" r:id="rId909"/>
    <p:sldId id="1676" r:id="rId910"/>
    <p:sldId id="1677" r:id="rId911"/>
    <p:sldId id="1678" r:id="rId912"/>
    <p:sldId id="1679" r:id="rId913"/>
    <p:sldId id="1680" r:id="rId914"/>
    <p:sldId id="1681" r:id="rId915"/>
    <p:sldId id="1682" r:id="rId916"/>
    <p:sldId id="1683" r:id="rId917"/>
    <p:sldId id="1684" r:id="rId918"/>
    <p:sldId id="1685" r:id="rId919"/>
    <p:sldId id="1686" r:id="rId920"/>
    <p:sldId id="1687" r:id="rId921"/>
    <p:sldId id="1688" r:id="rId922"/>
    <p:sldId id="1689" r:id="rId923"/>
    <p:sldId id="1690" r:id="rId924"/>
    <p:sldId id="1691" r:id="rId925"/>
    <p:sldId id="1692" r:id="rId926"/>
    <p:sldId id="1693" r:id="rId927"/>
    <p:sldId id="1694" r:id="rId928"/>
    <p:sldId id="1695" r:id="rId929"/>
    <p:sldId id="1696" r:id="rId930"/>
    <p:sldId id="1697" r:id="rId931"/>
    <p:sldId id="1698" r:id="rId932"/>
    <p:sldId id="1699" r:id="rId933"/>
    <p:sldId id="1700" r:id="rId934"/>
    <p:sldId id="1701" r:id="rId935"/>
    <p:sldId id="1702" r:id="rId936"/>
    <p:sldId id="1703" r:id="rId937"/>
    <p:sldId id="1704" r:id="rId938"/>
    <p:sldId id="1705" r:id="rId939"/>
    <p:sldId id="1706" r:id="rId940"/>
    <p:sldId id="1707" r:id="rId941"/>
    <p:sldId id="1708" r:id="rId942"/>
    <p:sldId id="1709" r:id="rId943"/>
    <p:sldId id="1710" r:id="rId944"/>
    <p:sldId id="1711" r:id="rId945"/>
    <p:sldId id="1712" r:id="rId946"/>
    <p:sldId id="1713" r:id="rId947"/>
    <p:sldId id="1714" r:id="rId948"/>
    <p:sldId id="1715" r:id="rId949"/>
    <p:sldId id="1716" r:id="rId950"/>
    <p:sldId id="1717" r:id="rId951"/>
    <p:sldId id="1718" r:id="rId952"/>
    <p:sldId id="1719" r:id="rId953"/>
    <p:sldId id="1720" r:id="rId954"/>
    <p:sldId id="1721" r:id="rId955"/>
    <p:sldId id="1722" r:id="rId956"/>
    <p:sldId id="1723" r:id="rId957"/>
    <p:sldId id="1724" r:id="rId958"/>
    <p:sldId id="1725" r:id="rId959"/>
    <p:sldId id="1726" r:id="rId960"/>
    <p:sldId id="1727" r:id="rId961"/>
    <p:sldId id="1728" r:id="rId962"/>
    <p:sldId id="1729" r:id="rId963"/>
    <p:sldId id="1730" r:id="rId964"/>
    <p:sldId id="1731" r:id="rId965"/>
    <p:sldId id="1732" r:id="rId966"/>
    <p:sldId id="1733" r:id="rId967"/>
    <p:sldId id="1734" r:id="rId968"/>
    <p:sldId id="1735" r:id="rId969"/>
    <p:sldId id="1736" r:id="rId970"/>
    <p:sldId id="1737" r:id="rId971"/>
    <p:sldId id="1738" r:id="rId972"/>
    <p:sldId id="1739" r:id="rId973"/>
    <p:sldId id="1740" r:id="rId974"/>
    <p:sldId id="1741" r:id="rId975"/>
    <p:sldId id="1742" r:id="rId976"/>
    <p:sldId id="1743" r:id="rId977"/>
    <p:sldId id="1744" r:id="rId978"/>
    <p:sldId id="1745" r:id="rId979"/>
    <p:sldId id="1746" r:id="rId980"/>
    <p:sldId id="1747" r:id="rId981"/>
    <p:sldId id="1748" r:id="rId982"/>
    <p:sldId id="1749" r:id="rId983"/>
    <p:sldId id="1750" r:id="rId984"/>
    <p:sldId id="1751" r:id="rId985"/>
    <p:sldId id="1752" r:id="rId986"/>
    <p:sldId id="1753" r:id="rId987"/>
    <p:sldId id="1754" r:id="rId988"/>
    <p:sldId id="1755" r:id="rId989"/>
    <p:sldId id="1756" r:id="rId990"/>
    <p:sldId id="1757" r:id="rId991"/>
    <p:sldId id="1758" r:id="rId992"/>
    <p:sldId id="1759" r:id="rId993"/>
    <p:sldId id="1760" r:id="rId994"/>
    <p:sldId id="1761" r:id="rId995"/>
    <p:sldId id="1762" r:id="rId996"/>
    <p:sldId id="1763" r:id="rId997"/>
    <p:sldId id="1764" r:id="rId998"/>
    <p:sldId id="1765" r:id="rId999"/>
    <p:sldId id="1766" r:id="rId1000"/>
    <p:sldId id="1767" r:id="rId1001"/>
    <p:sldId id="1768" r:id="rId1002"/>
    <p:sldId id="1769" r:id="rId1003"/>
    <p:sldId id="1770" r:id="rId1004"/>
    <p:sldId id="1771" r:id="rId1005"/>
    <p:sldId id="1772" r:id="rId1006"/>
    <p:sldId id="1773" r:id="rId1007"/>
    <p:sldId id="1774" r:id="rId1008"/>
    <p:sldId id="1775" r:id="rId1009"/>
    <p:sldId id="1776" r:id="rId1010"/>
    <p:sldId id="1777" r:id="rId1011"/>
    <p:sldId id="1778" r:id="rId1012"/>
    <p:sldId id="1779" r:id="rId1013"/>
    <p:sldId id="1780" r:id="rId1014"/>
    <p:sldId id="1781" r:id="rId1015"/>
    <p:sldId id="1782" r:id="rId1016"/>
    <p:sldId id="1783" r:id="rId1017"/>
    <p:sldId id="1784" r:id="rId1018"/>
    <p:sldId id="1785" r:id="rId1019"/>
    <p:sldId id="1786" r:id="rId1020"/>
    <p:sldId id="1787" r:id="rId1021"/>
    <p:sldId id="1788" r:id="rId1022"/>
    <p:sldId id="1789" r:id="rId1023"/>
    <p:sldId id="1790" r:id="rId1024"/>
    <p:sldId id="1791" r:id="rId1025"/>
    <p:sldId id="1792" r:id="rId1026"/>
    <p:sldId id="1793" r:id="rId1027"/>
    <p:sldId id="1794" r:id="rId1028"/>
    <p:sldId id="1795" r:id="rId1029"/>
    <p:sldId id="1796" r:id="rId1030"/>
    <p:sldId id="1797" r:id="rId1031"/>
    <p:sldId id="1798" r:id="rId1032"/>
    <p:sldId id="1799" r:id="rId1033"/>
    <p:sldId id="1800" r:id="rId1034"/>
    <p:sldId id="1801" r:id="rId1035"/>
    <p:sldId id="1802" r:id="rId1036"/>
    <p:sldId id="1803" r:id="rId1037"/>
    <p:sldId id="1804" r:id="rId1038"/>
    <p:sldId id="1805" r:id="rId1039"/>
    <p:sldId id="1806" r:id="rId1040"/>
    <p:sldId id="1807" r:id="rId1041"/>
    <p:sldId id="1808" r:id="rId1042"/>
    <p:sldId id="1809" r:id="rId1043"/>
    <p:sldId id="1810" r:id="rId1044"/>
    <p:sldId id="1811" r:id="rId1045"/>
    <p:sldId id="1812" r:id="rId1046"/>
    <p:sldId id="1813" r:id="rId1047"/>
    <p:sldId id="1814" r:id="rId1048"/>
    <p:sldId id="1815" r:id="rId1049"/>
    <p:sldId id="1816" r:id="rId1050"/>
    <p:sldId id="1817" r:id="rId1051"/>
    <p:sldId id="1818" r:id="rId1052"/>
    <p:sldId id="1819" r:id="rId1053"/>
    <p:sldId id="1820" r:id="rId1054"/>
    <p:sldId id="1821" r:id="rId1055"/>
    <p:sldId id="1822" r:id="rId1056"/>
    <p:sldId id="1823" r:id="rId1057"/>
    <p:sldId id="1824" r:id="rId1058"/>
    <p:sldId id="1825" r:id="rId1059"/>
    <p:sldId id="1826" r:id="rId1060"/>
    <p:sldId id="1827" r:id="rId1061"/>
    <p:sldId id="1828" r:id="rId1062"/>
    <p:sldId id="1829" r:id="rId1063"/>
    <p:sldId id="1830" r:id="rId1064"/>
    <p:sldId id="1831" r:id="rId1065"/>
    <p:sldId id="1832" r:id="rId1066"/>
    <p:sldId id="1833" r:id="rId1067"/>
    <p:sldId id="1834" r:id="rId1068"/>
    <p:sldId id="1835" r:id="rId1069"/>
    <p:sldId id="1836" r:id="rId1070"/>
    <p:sldId id="1837" r:id="rId1071"/>
    <p:sldId id="1838" r:id="rId1072"/>
    <p:sldId id="1839" r:id="rId1073"/>
    <p:sldId id="1840" r:id="rId1074"/>
    <p:sldId id="1841" r:id="rId1075"/>
    <p:sldId id="1842" r:id="rId1076"/>
    <p:sldId id="1843" r:id="rId1077"/>
    <p:sldId id="1844" r:id="rId1078"/>
    <p:sldId id="1845" r:id="rId1079"/>
    <p:sldId id="1846" r:id="rId1080"/>
    <p:sldId id="1847" r:id="rId1081"/>
    <p:sldId id="1848" r:id="rId1082"/>
    <p:sldId id="1849" r:id="rId1083"/>
    <p:sldId id="1850" r:id="rId1084"/>
    <p:sldId id="1851" r:id="rId1085"/>
    <p:sldId id="1852" r:id="rId1086"/>
    <p:sldId id="1853" r:id="rId1087"/>
    <p:sldId id="1854" r:id="rId1088"/>
    <p:sldId id="1855" r:id="rId1089"/>
    <p:sldId id="1856" r:id="rId1090"/>
    <p:sldId id="1857" r:id="rId1091"/>
    <p:sldId id="1858" r:id="rId1092"/>
    <p:sldId id="1859" r:id="rId1093"/>
    <p:sldId id="1860" r:id="rId1094"/>
    <p:sldId id="1861" r:id="rId1095"/>
    <p:sldId id="1862" r:id="rId1096"/>
    <p:sldId id="1863" r:id="rId1097"/>
    <p:sldId id="1864" r:id="rId1098"/>
    <p:sldId id="1865" r:id="rId1099"/>
    <p:sldId id="1866" r:id="rId1100"/>
    <p:sldId id="1867" r:id="rId1101"/>
    <p:sldId id="1868" r:id="rId1102"/>
    <p:sldId id="1869" r:id="rId1103"/>
    <p:sldId id="1870" r:id="rId1104"/>
    <p:sldId id="1871" r:id="rId1105"/>
    <p:sldId id="1872" r:id="rId1106"/>
    <p:sldId id="1873" r:id="rId1107"/>
    <p:sldId id="1874" r:id="rId1108"/>
    <p:sldId id="1875" r:id="rId1109"/>
    <p:sldId id="1876" r:id="rId1110"/>
    <p:sldId id="1877" r:id="rId1111"/>
    <p:sldId id="1878" r:id="rId1112"/>
    <p:sldId id="1879" r:id="rId1113"/>
    <p:sldId id="1880" r:id="rId1114"/>
    <p:sldId id="1881" r:id="rId1115"/>
    <p:sldId id="1882" r:id="rId1116"/>
    <p:sldId id="1883" r:id="rId1117"/>
    <p:sldId id="1884" r:id="rId1118"/>
    <p:sldId id="1885" r:id="rId1119"/>
    <p:sldId id="1886" r:id="rId1120"/>
    <p:sldId id="1887" r:id="rId1121"/>
    <p:sldId id="1888" r:id="rId1122"/>
    <p:sldId id="1889" r:id="rId1123"/>
    <p:sldId id="1890" r:id="rId1124"/>
    <p:sldId id="1891" r:id="rId1125"/>
    <p:sldId id="1892" r:id="rId1126"/>
    <p:sldId id="1893" r:id="rId1127"/>
    <p:sldId id="1894" r:id="rId1128"/>
    <p:sldId id="1895" r:id="rId1129"/>
    <p:sldId id="1896" r:id="rId1130"/>
    <p:sldId id="1897" r:id="rId1131"/>
    <p:sldId id="1898" r:id="rId1132"/>
    <p:sldId id="1899" r:id="rId1133"/>
    <p:sldId id="1900" r:id="rId1134"/>
    <p:sldId id="1901" r:id="rId1135"/>
    <p:sldId id="1902" r:id="rId1136"/>
    <p:sldId id="1903" r:id="rId1137"/>
    <p:sldId id="1904" r:id="rId1138"/>
    <p:sldId id="1905" r:id="rId1139"/>
    <p:sldId id="1906" r:id="rId1140"/>
    <p:sldId id="1907" r:id="rId1141"/>
    <p:sldId id="1908" r:id="rId1142"/>
    <p:sldId id="1909" r:id="rId1143"/>
    <p:sldId id="1910" r:id="rId1144"/>
    <p:sldId id="1911" r:id="rId1145"/>
    <p:sldId id="1912" r:id="rId1146"/>
    <p:sldId id="1913" r:id="rId1147"/>
    <p:sldId id="1914" r:id="rId1148"/>
    <p:sldId id="1915" r:id="rId1149"/>
    <p:sldId id="1916" r:id="rId1150"/>
    <p:sldId id="1917" r:id="rId1151"/>
    <p:sldId id="1918" r:id="rId1152"/>
    <p:sldId id="1919" r:id="rId1153"/>
    <p:sldId id="1920" r:id="rId1154"/>
    <p:sldId id="1921" r:id="rId1155"/>
    <p:sldId id="1922" r:id="rId1156"/>
    <p:sldId id="1923" r:id="rId1157"/>
    <p:sldId id="1924" r:id="rId1158"/>
    <p:sldId id="1925" r:id="rId1159"/>
    <p:sldId id="1926" r:id="rId1160"/>
    <p:sldId id="1927" r:id="rId1161"/>
    <p:sldId id="1928" r:id="rId1162"/>
    <p:sldId id="1929" r:id="rId1163"/>
    <p:sldId id="1930" r:id="rId1164"/>
    <p:sldId id="1931" r:id="rId1165"/>
    <p:sldId id="1932" r:id="rId1166"/>
    <p:sldId id="1933" r:id="rId1167"/>
    <p:sldId id="1934" r:id="rId1168"/>
    <p:sldId id="1935" r:id="rId1169"/>
    <p:sldId id="1936" r:id="rId1170"/>
    <p:sldId id="1937" r:id="rId1171"/>
    <p:sldId id="1938" r:id="rId1172"/>
    <p:sldId id="1939" r:id="rId1173"/>
    <p:sldId id="1990" r:id="rId1174"/>
    <p:sldId id="1991" r:id="rId1175"/>
    <p:sldId id="1992" r:id="rId1176"/>
    <p:sldId id="1993" r:id="rId1177"/>
    <p:sldId id="1994" r:id="rId1178"/>
    <p:sldId id="1995" r:id="rId1179"/>
  </p:sldIdLst>
  <p:sldSz cx="9144000" cy="6858000" type="screen4x3"/>
  <p:notesSz cx="6858000" cy="9144000"/>
  <p:embeddedFontLst>
    <p:embeddedFont>
      <p:font typeface="Cambria" panose="02040503050406030204" pitchFamily="18" charset="0"/>
      <p:regular r:id="rId1182"/>
      <p:bold r:id="rId1183"/>
      <p:italic r:id="rId1184"/>
      <p:boldItalic r:id="rId1185"/>
    </p:embeddedFont>
    <p:embeddedFont>
      <p:font typeface="Caviar Dreams" panose="020B0402020204020504" pitchFamily="34" charset="0"/>
      <p:regular r:id="rId1186"/>
      <p:bold r:id="rId1187"/>
      <p:italic r:id="rId1188"/>
      <p:boldItalic r:id="rId11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Table of content" id="{3C371B2E-604F-4601-A4BE-63452836F0D7}">
          <p14:sldIdLst/>
        </p14:section>
        <p14:section name="1. Declaration, definition, initialization" id="{480CDEC6-C94F-4556-AC52-36A05E13EF3C}">
          <p14:sldIdLst/>
        </p14:section>
        <p14:section name="2. Program structure và Scope" id="{FDE6B66F-FBA7-46DF-8EC9-32182222B93F}">
          <p14:sldIdLst/>
        </p14:section>
        <p14:section name="3. Variable" id="{25000CA1-43BB-46AA-AAD8-514145BD478E}">
          <p14:sldIdLst/>
        </p14:section>
        <p14:section name="4. Function" id="{12A0E5A9-4305-4244-A782-209D00B87180}">
          <p14:sldIdLst/>
        </p14:section>
        <p14:section name="5. Pointer - Array - String" id="{3523B641-3DF6-44FD-AB98-7FD42BB67996}">
          <p14:sldIdLst/>
        </p14:section>
        <p14:section name="6. Struct và Union" id="{D3A5D8BE-356C-4927-AE6A-7F8F6A189DE4}">
          <p14:sldIdLst/>
        </p14:section>
        <p14:section name="7. Cấp phát động" id="{7DDBB534-88BB-4E21-A568-9A62BB7405F9}">
          <p14:sldIdLst/>
        </p14:section>
        <p14:section name="Lời kết" id="{66851C8D-54D0-413E-986F-322181C962BF}">
          <p14:sldIdLst/>
        </p14:section>
        <p14:section name="Title &amp; Table of content" id="{2FB57E5D-6E38-41DB-A517-BA0F4E45F2A4}">
          <p14:sldIdLst/>
        </p14:section>
        <p14:section name="1. Declaration, definition, initialization" id="{63733F88-A1A7-40F5-BA70-D742CD343B22}">
          <p14:sldIdLst/>
        </p14:section>
        <p14:section name="2. Program structure và Scope" id="{6D040D6F-5D07-4C27-B677-7A97190E80B3}">
          <p14:sldIdLst/>
        </p14:section>
        <p14:section name="3. Variable" id="{E7079D0B-70BE-47F1-8924-4A254730A8CF}">
          <p14:sldIdLst/>
        </p14:section>
        <p14:section name="4. Function" id="{18D34F1E-1D7D-4A1E-9A33-10EAE828B81C}">
          <p14:sldIdLst/>
        </p14:section>
        <p14:section name="5. Pointer - Array - String" id="{FC785F37-56E9-48A9-BFB6-4E6A216CE59F}">
          <p14:sldIdLst/>
        </p14:section>
        <p14:section name="6. Struct và Union" id="{626762F7-E03A-420A-930F-53D1494FA7E0}">
          <p14:sldIdLst/>
        </p14:section>
        <p14:section name="7. Cấp phát động" id="{2E348C5E-CECB-4AB1-B463-FB5764F7F0BC}">
          <p14:sldIdLst/>
        </p14:section>
        <p14:section name="Lời kết" id="{5B83F612-D964-4071-83A1-2881D013C176}">
          <p14:sldIdLst/>
        </p14:section>
        <p14:section name="Title &amp; Table of content" id="{99BAFBEF-BA4D-493E-9D33-870CF1CB2B4A}">
          <p14:sldIdLst/>
        </p14:section>
        <p14:section name="1. Declaration, definition, initialization" id="{D3515388-353F-4F27-83F9-5612F89C5CDB}">
          <p14:sldIdLst/>
        </p14:section>
        <p14:section name="2. Program structure và Scope" id="{08F7A77B-B5A3-490D-A258-3D6FC450130B}">
          <p14:sldIdLst/>
        </p14:section>
        <p14:section name="3. Variable" id="{93D516F9-5952-4DA5-8DF1-0130B4B2CCD3}">
          <p14:sldIdLst/>
        </p14:section>
        <p14:section name="4. Function" id="{E506BCDB-F09C-45E6-B8A5-13CECEAFAE0B}">
          <p14:sldIdLst/>
        </p14:section>
        <p14:section name="5. Pointer - Array - String" id="{2C6D949A-BAE3-42FC-9996-750910139CB5}">
          <p14:sldIdLst/>
        </p14:section>
        <p14:section name="6. Struct và Union" id="{02D6500F-5A70-475F-8A65-36D961111C84}">
          <p14:sldIdLst/>
        </p14:section>
        <p14:section name="7. Cấp phát động" id="{F50F9626-C672-40BE-8E6C-F0C1FDA4959C}">
          <p14:sldIdLst/>
        </p14:section>
        <p14:section name="Lời kết" id="{3E69B3FC-A12F-4F7E-BEE0-3FBAF8DAF0BF}">
          <p14:sldIdLst/>
        </p14:section>
        <p14:section name="Title &amp; Table of content" id="{FDE45A99-2F83-46DD-A28F-F73064BD689C}">
          <p14:sldIdLst/>
        </p14:section>
        <p14:section name="1. Declaration, definition, initialization" id="{D7D00AC1-C3DD-4F1A-95AC-2D8DDBD25C94}">
          <p14:sldIdLst/>
        </p14:section>
        <p14:section name="2. Program structure và Scope" id="{D2F04AB8-3F6F-412B-ACA3-725EE11C727C}">
          <p14:sldIdLst/>
        </p14:section>
        <p14:section name="3. Variable" id="{E80C747A-C92A-42B9-9D18-CDA756C179B6}">
          <p14:sldIdLst/>
        </p14:section>
        <p14:section name="4. Function" id="{A89EC9C7-7C20-43BB-AF02-72D1A47DCB02}">
          <p14:sldIdLst/>
        </p14:section>
        <p14:section name="5. Pointer - Array - String" id="{CD71DB71-C193-49B9-AC28-73305A5646BD}">
          <p14:sldIdLst/>
        </p14:section>
        <p14:section name="6. Struct và Union" id="{946C19AC-BF46-4948-BE9E-6B44376EBB22}">
          <p14:sldIdLst/>
        </p14:section>
        <p14:section name="7. Cấp phát động" id="{EE1B5EB8-4F40-47BD-BA4E-570B5A037E25}">
          <p14:sldIdLst/>
        </p14:section>
        <p14:section name="Lời kết" id="{5F08A40B-4BCC-4085-A668-8D16BD97F133}">
          <p14:sldIdLst/>
        </p14:section>
        <p14:section name="Title &amp; Table of content" id="{741A7B97-43D0-456F-9E29-37FD0229EB76}">
          <p14:sldIdLst/>
        </p14:section>
        <p14:section name="1. Declaration, definition, initialization" id="{AFF879F4-68F6-4A68-9889-1B382FFFCA04}">
          <p14:sldIdLst/>
        </p14:section>
        <p14:section name="2. Program structure và Scope" id="{CCC46866-10A8-455A-8AB0-D1EA52E797AB}">
          <p14:sldIdLst/>
        </p14:section>
        <p14:section name="3. Variable" id="{86A90850-7AA3-497E-88A5-53C354383530}">
          <p14:sldIdLst/>
        </p14:section>
        <p14:section name="4. Function" id="{E71FC350-2542-4099-BC6F-F1B54FF928B3}">
          <p14:sldIdLst/>
        </p14:section>
        <p14:section name="5. Pointer - Array - String" id="{1E3F1A64-E25D-43E6-8582-7C98CDB13A32}">
          <p14:sldIdLst/>
        </p14:section>
        <p14:section name="6. Struct và Union" id="{D419FA61-CEF9-4648-95A6-117E021BAF39}">
          <p14:sldIdLst/>
        </p14:section>
        <p14:section name="7. Cấp phát động" id="{9CC7C074-C2D1-43BE-86CC-D9ABF94B512D}">
          <p14:sldIdLst/>
        </p14:section>
        <p14:section name="Lời kết" id="{205C0772-D56D-4FE1-97F3-03EA5B7383F5}">
          <p14:sldIdLst/>
        </p14:section>
        <p14:section name="Title &amp; Table of content" id="{AFC6A604-8E52-4977-9FC7-81E66A9A9213}">
          <p14:sldIdLst/>
        </p14:section>
        <p14:section name="1. Declaration, definition, initialization" id="{3713BAFD-E959-4058-855B-06DD29CC6CC1}">
          <p14:sldIdLst/>
        </p14:section>
        <p14:section name="2. Program structure và Scope" id="{726B38FF-9A16-4433-B253-B7A30BB9D387}">
          <p14:sldIdLst/>
        </p14:section>
        <p14:section name="3. Variable" id="{121252B7-C72C-4CCD-AFF8-2A3AB74BDD70}">
          <p14:sldIdLst/>
        </p14:section>
        <p14:section name="4. Function" id="{ACADC8DF-1992-4CFF-9CD5-3B1EEA5F4BA9}">
          <p14:sldIdLst/>
        </p14:section>
        <p14:section name="5. Pointer - Array - String" id="{7926639D-C782-430C-B74F-12F62D5067FC}">
          <p14:sldIdLst/>
        </p14:section>
        <p14:section name="6. Struct và Union" id="{8DA8174C-108E-4398-9AB1-253760BDC5DE}">
          <p14:sldIdLst/>
        </p14:section>
        <p14:section name="7. Cấp phát động" id="{F5FD8FF7-8E9C-4E93-9170-119CA92E39F7}">
          <p14:sldIdLst/>
        </p14:section>
        <p14:section name="Lời kết" id="{AC61D994-8A79-4FBF-A3D1-CEA1EE20F2F3}">
          <p14:sldIdLst/>
        </p14:section>
        <p14:section name="Title &amp; Table of content" id="{813DA119-49A3-47AE-871E-8B345F25C9AA}">
          <p14:sldIdLst/>
        </p14:section>
        <p14:section name="1. Declaration, definition, initialization" id="{C84CBFCF-8CDA-4899-B3AF-F8B408C2C0D3}">
          <p14:sldIdLst/>
        </p14:section>
        <p14:section name="2. Program structure và Scope" id="{629E9EB7-AB50-4B83-8A1D-FD93D9B5DDA2}">
          <p14:sldIdLst/>
        </p14:section>
        <p14:section name="3. Variable" id="{CEA1BED0-0D7F-4A96-8B59-2667F46FF003}">
          <p14:sldIdLst/>
        </p14:section>
        <p14:section name="4. Function" id="{4695A39D-C090-4CA2-9AE3-33F49B0E3E2C}">
          <p14:sldIdLst/>
        </p14:section>
        <p14:section name="5. Pointer - Array - String" id="{E026D0D5-0991-4CD1-9D68-D306CA341B97}">
          <p14:sldIdLst/>
        </p14:section>
        <p14:section name="6. Struct và Union" id="{9200F12A-9029-48C5-A50C-66791FFA1E29}">
          <p14:sldIdLst/>
        </p14:section>
        <p14:section name="7. Cấp phát động" id="{14C33281-44E8-4B60-8902-4F14A8E328A9}">
          <p14:sldIdLst/>
        </p14:section>
        <p14:section name="Lời kết" id="{A4066C75-A0A9-4758-8FD1-4F6BEC41AD6E}">
          <p14:sldIdLst/>
        </p14:section>
        <p14:section name="Title &amp; Table of content" id="{8A7D958B-D28E-4C66-BE13-1FFDB2F44A1F}">
          <p14:sldIdLst/>
        </p14:section>
        <p14:section name="1. Declaration, definition, initialization" id="{04B7EF3C-9B56-48FD-B84B-690A104FD008}">
          <p14:sldIdLst/>
        </p14:section>
        <p14:section name="2. Program structure và Scope" id="{F59D8B6C-F845-4D23-BA34-8E650A9FA88E}">
          <p14:sldIdLst/>
        </p14:section>
        <p14:section name="3. Variable" id="{67095B5D-EFD7-45EF-9A30-0576C390B2D1}">
          <p14:sldIdLst/>
        </p14:section>
        <p14:section name="4. Function" id="{847541E2-18F2-45B8-A9B3-D4863F83BDD4}">
          <p14:sldIdLst/>
        </p14:section>
        <p14:section name="5. Pointer - Array - String" id="{EFC64EA0-A035-415A-8387-12408631B679}">
          <p14:sldIdLst/>
        </p14:section>
        <p14:section name="6. Struct và Union" id="{AD23378A-9786-4D0F-892C-6C5E77FA0D75}">
          <p14:sldIdLst/>
        </p14:section>
        <p14:section name="7. Cấp phát động" id="{7C51D123-E927-4698-B968-C6EDFD32B29B}">
          <p14:sldIdLst/>
        </p14:section>
        <p14:section name="Lời kết" id="{AF1DE4F9-92A1-4E6C-A239-AE1C943F69DE}">
          <p14:sldIdLst/>
        </p14:section>
        <p14:section name="Title &amp; Table of content" id="{96A0E9B6-8EF2-48C3-BA08-342EFCB6E9E5}">
          <p14:sldIdLst/>
        </p14:section>
        <p14:section name="1. Declaration, definition, initialization" id="{11A6AF66-4B3D-4AF0-B0F4-39FC8578DFE4}">
          <p14:sldIdLst/>
        </p14:section>
        <p14:section name="2. Program structure và Scope" id="{988582B8-E3D4-41A0-A7AE-B98856486F79}">
          <p14:sldIdLst/>
        </p14:section>
        <p14:section name="3. Variable" id="{F886DA9D-34CF-4D81-8C94-3666F751A346}">
          <p14:sldIdLst/>
        </p14:section>
        <p14:section name="4. Function" id="{C3927E44-A5F7-4833-98D8-0D424EB3D824}">
          <p14:sldIdLst/>
        </p14:section>
        <p14:section name="5. Pointer - Array - String" id="{52936F96-9CDD-4B04-BB26-317592F0C518}">
          <p14:sldIdLst/>
        </p14:section>
        <p14:section name="6. Struct và Union" id="{53D14C87-2F02-49E1-80A5-DA470D8F6F1A}">
          <p14:sldIdLst/>
        </p14:section>
        <p14:section name="7. Cấp phát động" id="{01F04EA0-1951-467F-AA49-43DFB0592191}">
          <p14:sldIdLst/>
        </p14:section>
        <p14:section name="Lời kết" id="{BB31672A-57B7-4EC0-999D-18886D106E44}">
          <p14:sldIdLst/>
        </p14:section>
        <p14:section name="Title &amp; Table of content" id="{0C44EBA4-10A5-4367-8EDE-3993C9011B19}">
          <p14:sldIdLst/>
        </p14:section>
        <p14:section name="1. Declaration, definition, initialization" id="{2EF82A87-F1D2-457C-8B57-725ED613939A}">
          <p14:sldIdLst/>
        </p14:section>
        <p14:section name="2. Program structure và Scope" id="{2E9B37FE-2D34-4B3D-981A-72E7DF40A057}">
          <p14:sldIdLst/>
        </p14:section>
        <p14:section name="3. Variable" id="{7F65D1CC-A7FA-4700-9590-9015368AC2E6}">
          <p14:sldIdLst/>
        </p14:section>
        <p14:section name="4. Function" id="{C41C2690-7CC8-48BF-B85F-DAFAE0FF953A}">
          <p14:sldIdLst/>
        </p14:section>
        <p14:section name="5. Pointer - Array - String" id="{8197E92C-B275-4902-B052-4F7CB6D4C304}">
          <p14:sldIdLst/>
        </p14:section>
        <p14:section name="6. Struct và Union" id="{4A037591-102D-4966-B64F-FF4CAA9CAD32}">
          <p14:sldIdLst/>
        </p14:section>
        <p14:section name="7. Cấp phát động" id="{89FFC347-7B37-4AD4-AA15-7AE728C6E460}">
          <p14:sldIdLst/>
        </p14:section>
        <p14:section name="Lời kết" id="{3ADD2F1A-D391-4B29-BFB7-3BD1E923CFDB}">
          <p14:sldIdLst/>
        </p14:section>
        <p14:section name="Title &amp; Table of content" id="{BDFC8950-D156-4CB6-88A2-1D23E7E0F9B7}">
          <p14:sldIdLst/>
        </p14:section>
        <p14:section name="1. Declaration, definition, initialization" id="{9DDA4A9E-A7F0-4A4B-87B8-5FAC92C6E4EE}">
          <p14:sldIdLst/>
        </p14:section>
        <p14:section name="2. Program structure và Scope" id="{304ED347-D10F-45DE-B964-9AA479673BD8}">
          <p14:sldIdLst/>
        </p14:section>
        <p14:section name="3. Variable" id="{B8054772-8001-4BFD-9F78-B155A8A87C43}">
          <p14:sldIdLst/>
        </p14:section>
        <p14:section name="4. Function" id="{3A02801B-59C7-4CE6-B290-2B9600E9098A}">
          <p14:sldIdLst/>
        </p14:section>
        <p14:section name="5. Pointer - Array - String" id="{0140724F-4BD2-469A-8A1C-CC4BCBD9C6B1}">
          <p14:sldIdLst/>
        </p14:section>
        <p14:section name="6. Struct và Union" id="{902606A7-B86F-4B80-AFD0-585587FA7F3B}">
          <p14:sldIdLst/>
        </p14:section>
        <p14:section name="7. Cấp phát động" id="{B678764F-FA43-444F-91E6-115DCE7F8FB0}">
          <p14:sldIdLst/>
        </p14:section>
        <p14:section name="Lời kết" id="{54C6AA54-29B0-420A-8F82-80A35BE2B3D4}">
          <p14:sldIdLst/>
        </p14:section>
        <p14:section name="Title &amp; Table of content" id="{46F7F16C-D5F9-474A-8BD1-131183910B86}">
          <p14:sldIdLst/>
        </p14:section>
        <p14:section name="1. Declaration, definition, initialization" id="{1C852C1E-7338-4B85-B962-D844FD51F272}">
          <p14:sldIdLst/>
        </p14:section>
        <p14:section name="2. Program structure và Scope" id="{1FC9F693-CAD7-487F-B642-92934EF4707B}">
          <p14:sldIdLst/>
        </p14:section>
        <p14:section name="3. Variable" id="{027FBA48-D5FA-46E8-9763-D3F507B467FD}">
          <p14:sldIdLst/>
        </p14:section>
        <p14:section name="4. Function" id="{EB61F9C1-640D-4F3C-8FF0-F25F99891A77}">
          <p14:sldIdLst/>
        </p14:section>
        <p14:section name="5. Pointer - Array - String" id="{8A184209-8DEF-440F-BF71-E4FFB9B0613A}">
          <p14:sldIdLst/>
        </p14:section>
        <p14:section name="6. Struct và Union" id="{42D21AC7-262A-469A-B04C-036D12C52223}">
          <p14:sldIdLst/>
        </p14:section>
        <p14:section name="7. Cấp phát động" id="{EF5734B7-E6AE-4742-BCE5-7224686DAC74}">
          <p14:sldIdLst/>
        </p14:section>
        <p14:section name="Lời kết" id="{0FFD826A-671E-46EE-B75E-7553A1B7175B}">
          <p14:sldIdLst/>
        </p14:section>
        <p14:section name="Title &amp; Table of content" id="{C2220822-9463-4A8B-B955-AF56A2D27E6D}">
          <p14:sldIdLst/>
        </p14:section>
        <p14:section name="1. Declaration, definition, initialization" id="{9C2B7CE5-EF57-4759-BFFD-4DBB2C10B071}">
          <p14:sldIdLst/>
        </p14:section>
        <p14:section name="2. Program structure và Scope" id="{1AFB34E2-637D-4D42-8C34-F58235E1E634}">
          <p14:sldIdLst/>
        </p14:section>
        <p14:section name="3. Variable" id="{74C13171-F6CA-49B8-B87D-7DF99E5F6E07}">
          <p14:sldIdLst/>
        </p14:section>
        <p14:section name="4. Function" id="{1F77EC44-4B21-4CD5-85EF-ECAB81FC5235}">
          <p14:sldIdLst/>
        </p14:section>
        <p14:section name="5. Pointer - Array - String" id="{0EA932E9-6944-44F6-8BAD-A1C42FAE255E}">
          <p14:sldIdLst/>
        </p14:section>
        <p14:section name="6. Struct và Union" id="{1D1EFDF8-1B44-43C3-BAA6-91864BC3BE02}">
          <p14:sldIdLst/>
        </p14:section>
        <p14:section name="7. Cấp phát động" id="{5EE1A09C-3BBF-4729-9A57-F283EBB06B4E}">
          <p14:sldIdLst/>
        </p14:section>
        <p14:section name="Lời kết" id="{6FE09B62-BF25-48C7-9071-FE57F9499B52}">
          <p14:sldIdLst/>
        </p14:section>
        <p14:section name="Title &amp; Table of content" id="{AC3CD747-741A-4354-B4A3-D778E83B3AF2}">
          <p14:sldIdLst/>
        </p14:section>
        <p14:section name="1. Declaration, definition, initialization" id="{A2C3F97B-F0B3-49D6-9868-A08B47B54500}">
          <p14:sldIdLst/>
        </p14:section>
        <p14:section name="2. Program structure và Scope" id="{520093A7-EC47-4401-B9D9-617453C1A1D7}">
          <p14:sldIdLst/>
        </p14:section>
        <p14:section name="3. Variable" id="{BF868861-8696-49CD-939F-719ECF7A9416}">
          <p14:sldIdLst/>
        </p14:section>
        <p14:section name="4. Function" id="{BFC7F7CA-BFDC-482A-A677-930A64E664A0}">
          <p14:sldIdLst/>
        </p14:section>
        <p14:section name="5. Pointer - Array - String" id="{EE895604-CB92-4921-9CBA-A9088FB16209}">
          <p14:sldIdLst/>
        </p14:section>
        <p14:section name="6. Struct và Union" id="{C8D3482D-2485-4835-8BED-C6493C50487D}">
          <p14:sldIdLst/>
        </p14:section>
        <p14:section name="7. Cấp phát động" id="{83115F42-5C15-45E8-9096-6E5BE2CDF030}">
          <p14:sldIdLst/>
        </p14:section>
        <p14:section name="Lời kết" id="{5710B64C-3911-44AE-A32D-0C1AFC59A362}">
          <p14:sldIdLst/>
        </p14:section>
        <p14:section name="Title &amp; Table of content" id="{8896172E-2276-4DF0-80E0-89405A624C8D}">
          <p14:sldIdLst/>
        </p14:section>
        <p14:section name="1. Declaration, definition, initialization" id="{BA6EB0E8-D24A-4BDA-895E-2C0F265818AC}">
          <p14:sldIdLst/>
        </p14:section>
        <p14:section name="2. Program structure và Scope" id="{3A1A2A05-A3BB-47F8-BCCE-6821E057659A}">
          <p14:sldIdLst/>
        </p14:section>
        <p14:section name="3. Variable" id="{30716DC0-3B8D-452F-8B32-A1A119752EFE}">
          <p14:sldIdLst/>
        </p14:section>
        <p14:section name="4. Function" id="{714107F0-63B6-41AA-8830-3086D3C7E78D}">
          <p14:sldIdLst/>
        </p14:section>
        <p14:section name="5. Pointer - Array - String" id="{E67284F1-07C1-4EDB-8A01-015CCEECE9CE}">
          <p14:sldIdLst/>
        </p14:section>
        <p14:section name="6. Struct và Union" id="{02407EDA-5465-43D8-8373-88CC81844908}">
          <p14:sldIdLst/>
        </p14:section>
        <p14:section name="7. Cấp phát động" id="{CDF99470-70EA-4851-BAA9-F2CCAC7DE13E}">
          <p14:sldIdLst/>
        </p14:section>
        <p14:section name="Lời kết" id="{88983975-132F-4C8F-AED5-3AA0DDB7C386}">
          <p14:sldIdLst/>
        </p14:section>
        <p14:section name="Title &amp; Table of content" id="{1F178CFF-5F07-4D88-A018-2DAA291E5551}">
          <p14:sldIdLst/>
        </p14:section>
        <p14:section name="1. Declaration, definition, initialization" id="{00FC8B3B-8FCF-4B7F-A82C-C53565371C74}">
          <p14:sldIdLst/>
        </p14:section>
        <p14:section name="2. Program structure và Scope" id="{B33731EE-E967-433D-B98C-979888934CD9}">
          <p14:sldIdLst/>
        </p14:section>
        <p14:section name="3. Variable" id="{827FFAD6-50B6-4E60-90F6-09FC77F45C52}">
          <p14:sldIdLst/>
        </p14:section>
        <p14:section name="4. Function" id="{B20CFD1B-E815-4E56-88C9-1CF48F699C2D}">
          <p14:sldIdLst/>
        </p14:section>
        <p14:section name="5. Pointer - Array - String" id="{31F4CFF9-13F2-41CC-BCC4-3F1BC4974E05}">
          <p14:sldIdLst/>
        </p14:section>
        <p14:section name="6. Struct và Union" id="{98D7C1F5-670B-4853-9912-28FE77FC9562}">
          <p14:sldIdLst/>
        </p14:section>
        <p14:section name="7. Cấp phát động" id="{64578203-DAEC-44FB-B02C-2D7315751525}">
          <p14:sldIdLst/>
        </p14:section>
        <p14:section name="Lời kết" id="{43E51AD3-EE39-4D92-993E-3D5136B15599}">
          <p14:sldIdLst/>
        </p14:section>
        <p14:section name="Title &amp; Table of content" id="{98329446-B502-4601-A1DB-8B3A9C0F4495}">
          <p14:sldIdLst/>
        </p14:section>
        <p14:section name="1. Declaration, definition, initialization" id="{2433E1B4-8871-4D81-BB54-7AFB15934FA3}">
          <p14:sldIdLst/>
        </p14:section>
        <p14:section name="2. Program structure và Scope" id="{9CABBFBB-B91A-46A0-91CB-9BEAA328090C}">
          <p14:sldIdLst/>
        </p14:section>
        <p14:section name="3. Variable" id="{6F681D47-A3D7-4428-9340-6787087FD609}">
          <p14:sldIdLst/>
        </p14:section>
        <p14:section name="4. Function" id="{9B0ABE99-1837-4EE1-9644-788C97F4CCB8}">
          <p14:sldIdLst/>
        </p14:section>
        <p14:section name="5. Pointer - Array - String" id="{744365C5-547C-449B-87B1-AB1280E19108}">
          <p14:sldIdLst/>
        </p14:section>
        <p14:section name="6. Struct và Union" id="{1CEDA7FB-4B51-439B-89E5-1922397E09A7}">
          <p14:sldIdLst/>
        </p14:section>
        <p14:section name="7. Cấp phát động" id="{4CEE7B1D-F20E-4B6B-9E63-8746BDEA3C90}">
          <p14:sldIdLst/>
        </p14:section>
        <p14:section name="Lời kết" id="{833059E8-2079-4FD0-A895-E61176AD4652}">
          <p14:sldIdLst>
            <p14:sldId id="938"/>
            <p14:sldId id="939"/>
            <p14:sldId id="940"/>
            <p14:sldId id="941"/>
          </p14:sldIdLst>
        </p14:section>
        <p14:section name="Title &amp; Table of content" id="{F6D288BB-7843-4029-A95C-9584A35569EB}">
          <p14:sldIdLst/>
        </p14:section>
        <p14:section name="1. Declaration, definition, initialization" id="{77757235-1813-4FCE-9D52-B7F7796A0BC3}">
          <p14:sldIdLst/>
        </p14:section>
        <p14:section name="2. Program structure và Scope" id="{7D8B8C5E-266F-4A4D-A8DA-C432A0B3FF31}">
          <p14:sldIdLst/>
        </p14:section>
        <p14:section name="3. Variable" id="{3D9D13DC-57E1-44CC-8E8F-0AE647972E69}">
          <p14:sldIdLst>
            <p14:sldId id="942"/>
          </p14:sldIdLst>
        </p14:section>
        <p14:section name="4. Function" id="{172FEA93-4F90-4F08-BB65-CEA7A520BE1B}">
          <p14:sldIdLst/>
        </p14:section>
        <p14:section name="5. Pointer - Array - String" id="{80880029-4A49-42BC-A70C-500EC88C9E9F}">
          <p14:sldIdLst/>
        </p14:section>
        <p14:section name="6. Struct và Union" id="{F92B3AAC-718C-4700-BFCF-9DF74FE2EC69}">
          <p14:sldIdLst/>
        </p14:section>
        <p14:section name="7. Cấp phát động" id="{072DF1BE-3AA8-4ED3-B4BB-41254098E915}">
          <p14:sldIdLst/>
        </p14:section>
        <p14:section name="Lời kết" id="{FAB44ADB-B0DE-40C7-98E2-7C20339E77B7}">
          <p14:sldIdLst>
            <p14:sldId id="969"/>
            <p14:sldId id="970"/>
            <p14:sldId id="971"/>
            <p14:sldId id="972"/>
          </p14:sldIdLst>
        </p14:section>
        <p14:section name="Title &amp; Table of content" id="{1E66C420-D183-4132-BFA7-650061B0156E}">
          <p14:sldIdLst/>
        </p14:section>
        <p14:section name="1. Declaration, definition, initialization" id="{267D700A-2503-463E-BA7F-DEF3DE98448B}">
          <p14:sldIdLst/>
        </p14:section>
        <p14:section name="2. Program structure và Scope" id="{439AD85C-84C9-440F-89A5-24337A85319B}">
          <p14:sldIdLst/>
        </p14:section>
        <p14:section name="3. Variable" id="{C1761208-F26A-4A7F-9B68-6182B46383FE}">
          <p14:sldIdLst>
            <p14:sldId id="973"/>
          </p14:sldIdLst>
        </p14:section>
        <p14:section name="4. Function" id="{A1D16E15-63E1-4512-A4F6-5DC71AD8A3BD}">
          <p14:sldIdLst/>
        </p14:section>
        <p14:section name="5. Pointer - Array - String" id="{3D5F2626-EBEA-43AB-A2F1-CA878D2796D5}">
          <p14:sldIdLst/>
        </p14:section>
        <p14:section name="6. Struct và Union" id="{DEE2ECAA-5295-4BD3-AA55-9AB83AE68B1E}">
          <p14:sldIdLst/>
        </p14:section>
        <p14:section name="7. Cấp phát động" id="{BF5D7867-DF5B-4785-94CF-3A8EFEDB7FA3}">
          <p14:sldIdLst/>
        </p14:section>
        <p14:section name="Lời kết" id="{C4AD1694-6CE8-4B16-B03F-2366F41991B8}">
          <p14:sldIdLst>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Lst>
        </p14:section>
        <p14:section name="Title &amp; Table of content" id="{7DE9D042-3640-49D2-9E2E-3BA163E2FF6A}">
          <p14:sldIdLst/>
        </p14:section>
        <p14:section name="1. Declaration, definition, initialization" id="{656FD38A-E140-48D8-99C9-EC8C2C96838D}">
          <p14:sldIdLst/>
        </p14:section>
        <p14:section name="2. Program structure và Scope" id="{AA77946B-8D21-49AF-A22F-378C3EC6E803}">
          <p14:sldIdLst/>
        </p14:section>
        <p14:section name="3. Variable" id="{E5717B5C-3D70-4B8D-A752-1945981449A2}">
          <p14:sldIdLst>
            <p14:sldId id="1004"/>
          </p14:sldIdLst>
        </p14:section>
        <p14:section name="4. Function" id="{E9C65BF5-010A-40E9-A742-2CCA8571E8C4}">
          <p14:sldIdLst/>
        </p14:section>
        <p14:section name="5. Pointer - Array - String" id="{FC4DAB39-2C26-4CA4-8F04-FFE0BC8EF2A3}">
          <p14:sldIdLst/>
        </p14:section>
        <p14:section name="6. Struct và Union" id="{8D244883-96D5-4761-914C-E13DFB283CF9}">
          <p14:sldIdLst/>
        </p14:section>
        <p14:section name="7. Cấp phát động" id="{5819D948-ACBA-4AF5-AD6B-20FBC5D31ECE}">
          <p14:sldIdLst/>
        </p14:section>
        <p14:section name="Lời kết" id="{0DBD8262-7F9A-42CD-980E-F623FA004E3B}">
          <p14:sldIdLst>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1025"/>
            <p14:sldId id="1026"/>
            <p14:sldId id="2103"/>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 id="2126"/>
            <p14:sldId id="2127"/>
            <p14:sldId id="2128"/>
            <p14:sldId id="2129"/>
            <p14:sldId id="2130"/>
            <p14:sldId id="2131"/>
            <p14:sldId id="2132"/>
            <p14:sldId id="2133"/>
            <p14:sldId id="2134"/>
            <p14:sldId id="2135"/>
            <p14:sldId id="2136"/>
            <p14:sldId id="2137"/>
            <p14:sldId id="2138"/>
            <p14:sldId id="2139"/>
            <p14:sldId id="2140"/>
            <p14:sldId id="2141"/>
            <p14:sldId id="2142"/>
            <p14:sldId id="2143"/>
            <p14:sldId id="2144"/>
            <p14:sldId id="2145"/>
            <p14:sldId id="2146"/>
            <p14:sldId id="2147"/>
            <p14:sldId id="2148"/>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167"/>
            <p14:sldId id="2168"/>
            <p14:sldId id="2169"/>
            <p14:sldId id="2170"/>
            <p14:sldId id="2171"/>
            <p14:sldId id="2172"/>
            <p14:sldId id="2173"/>
            <p14:sldId id="2174"/>
            <p14:sldId id="2175"/>
            <p14:sldId id="2176"/>
            <p14:sldId id="2177"/>
            <p14:sldId id="2178"/>
            <p14:sldId id="2179"/>
            <p14:sldId id="2180"/>
            <p14:sldId id="2181"/>
            <p14:sldId id="2182"/>
            <p14:sldId id="2183"/>
            <p14:sldId id="2184"/>
            <p14:sldId id="2185"/>
            <p14:sldId id="2186"/>
            <p14:sldId id="2187"/>
            <p14:sldId id="2188"/>
            <p14:sldId id="2189"/>
            <p14:sldId id="2190"/>
            <p14:sldId id="2191"/>
            <p14:sldId id="1027"/>
            <p14:sldId id="1028"/>
            <p14:sldId id="1029"/>
            <p14:sldId id="1030"/>
            <p14:sldId id="1031"/>
            <p14:sldId id="1032"/>
            <p14:sldId id="1033"/>
            <p14:sldId id="1034"/>
          </p14:sldIdLst>
        </p14:section>
        <p14:section name="Title &amp; Table of content" id="{6B6C9CCC-3439-448C-A6DB-1F1EBEA758D9}">
          <p14:sldIdLst/>
        </p14:section>
        <p14:section name="1. Declaration, definition, initialization" id="{E1F26D0C-2922-41C9-9C54-51853A1D3250}">
          <p14:sldIdLst/>
        </p14:section>
        <p14:section name="2. Program structure và Scope" id="{045C0076-2394-4554-959E-82653BCADBD6}">
          <p14:sldIdLst/>
        </p14:section>
        <p14:section name="3. Variable" id="{AD32E65F-D1D3-462E-9E97-D5D8C75EF91F}">
          <p14:sldIdLst>
            <p14:sldId id="1035"/>
          </p14:sldIdLst>
        </p14:section>
        <p14:section name="4. Function" id="{8026A21E-28B1-4C3C-89CE-66F1AC18EAFD}">
          <p14:sldIdLst/>
        </p14:section>
        <p14:section name="5. Pointer - Array - String" id="{CBF982FB-5E6E-4E4F-8268-BD4391D0662F}">
          <p14:sldIdLst/>
        </p14:section>
        <p14:section name="6. Struct và Union" id="{D9CD9A75-AFCA-4E71-989C-491079528ED1}">
          <p14:sldIdLst/>
        </p14:section>
        <p14:section name="7. Cấp phát động" id="{CFEDFE1A-2CBF-4420-B4F5-2F88B23F932D}">
          <p14:sldIdLst/>
        </p14:section>
        <p14:section name="Lời kết" id="{8EC8D6EB-4D84-4C42-B7C3-DEAD06811EFB}">
          <p14:sldIdLst>
            <p14:sldId id="1036"/>
            <p14:sldId id="1037"/>
            <p14:sldId id="1038"/>
            <p14:sldId id="1039"/>
            <p14:sldId id="1040"/>
            <p14:sldId id="1041"/>
            <p14:sldId id="1042"/>
            <p14:sldId id="1043"/>
            <p14:sldId id="1044"/>
            <p14:sldId id="1996"/>
            <p14:sldId id="1997"/>
            <p14:sldId id="1998"/>
            <p14:sldId id="1999"/>
            <p14:sldId id="2000"/>
            <p14:sldId id="2001"/>
            <p14:sldId id="2002"/>
            <p14:sldId id="2003"/>
            <p14:sldId id="2004"/>
            <p14:sldId id="2005"/>
            <p14:sldId id="2006"/>
            <p14:sldId id="2007"/>
            <p14:sldId id="2008"/>
            <p14:sldId id="2009"/>
            <p14:sldId id="2010"/>
            <p14:sldId id="2011"/>
            <p14:sldId id="2012"/>
            <p14:sldId id="2013"/>
            <p14:sldId id="2014"/>
            <p14:sldId id="2015"/>
            <p14:sldId id="2016"/>
            <p14:sldId id="2017"/>
            <p14:sldId id="2018"/>
            <p14:sldId id="2019"/>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7"/>
            <p14:sldId id="2038"/>
            <p14:sldId id="2039"/>
            <p14:sldId id="2040"/>
            <p14:sldId id="2041"/>
            <p14:sldId id="2042"/>
            <p14:sldId id="2043"/>
            <p14:sldId id="2044"/>
            <p14:sldId id="2045"/>
            <p14:sldId id="2046"/>
            <p14:sldId id="2047"/>
            <p14:sldId id="2048"/>
            <p14:sldId id="2049"/>
            <p14:sldId id="2050"/>
            <p14:sldId id="2051"/>
            <p14:sldId id="2052"/>
            <p14:sldId id="2053"/>
            <p14:sldId id="2054"/>
            <p14:sldId id="2055"/>
            <p14:sldId id="2056"/>
            <p14:sldId id="2057"/>
            <p14:sldId id="2058"/>
            <p14:sldId id="2059"/>
            <p14:sldId id="2060"/>
            <p14:sldId id="2061"/>
            <p14:sldId id="2062"/>
            <p14:sldId id="2063"/>
            <p14:sldId id="2064"/>
            <p14:sldId id="2065"/>
            <p14:sldId id="2066"/>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 id="2089"/>
            <p14:sldId id="2090"/>
            <p14:sldId id="2091"/>
            <p14:sldId id="2092"/>
            <p14:sldId id="2093"/>
            <p14:sldId id="2094"/>
            <p14:sldId id="2095"/>
            <p14:sldId id="2096"/>
            <p14:sldId id="2097"/>
            <p14:sldId id="2098"/>
            <p14:sldId id="2099"/>
            <p14:sldId id="2100"/>
            <p14:sldId id="2101"/>
            <p14:sldId id="2102"/>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Lst>
        </p14:section>
        <p14:section name="Title &amp; Table of content" id="{EBE9FAB2-88DB-4C59-A84C-D867CB94CF41}">
          <p14:sldIdLst/>
        </p14:section>
        <p14:section name="1. Declaration, definition, initialization" id="{FF7945E1-CF6E-4B96-BA94-98CCD86DAF7E}">
          <p14:sldIdLst/>
        </p14:section>
        <p14:section name="2. Program structure và Scope" id="{4B622DDD-6053-4314-B19D-ACAA1D407A15}">
          <p14:sldIdLst/>
        </p14:section>
        <p14:section name="3. Variable" id="{EC23E865-C68C-419E-9A53-B2B29F75D240}">
          <p14:sldIdLst>
            <p14:sldId id="1066"/>
          </p14:sldIdLst>
        </p14:section>
        <p14:section name="4. Function" id="{6C7E6DF8-B5F5-4EEA-BB9D-DE585E2773FC}">
          <p14:sldIdLst/>
        </p14:section>
        <p14:section name="5. Pointer - Array - String" id="{21DE94DA-DB5F-4A14-94D5-42F2D0BD1003}">
          <p14:sldIdLst/>
        </p14:section>
        <p14:section name="6. Struct và Union" id="{2DAEAA98-E61A-47DA-ABD1-14079AD40CC2}">
          <p14:sldIdLst/>
        </p14:section>
        <p14:section name="7. Cấp phát động" id="{EFA59D4E-B5AC-438D-984C-FC442222F447}">
          <p14:sldIdLst/>
        </p14:section>
        <p14:section name="Lời kết" id="{1B32BABF-26AB-4362-B005-F667636E9D53}">
          <p14:sldIdLst>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Lst>
        </p14:section>
        <p14:section name="Title &amp; Table of content" id="{474755CE-CBE4-4776-9886-4DFB1C5B3CCC}">
          <p14:sldIdLst/>
        </p14:section>
        <p14:section name="1. Declaration, definition, initialization" id="{DDF740D7-C271-47E1-8FE4-75F775A2C5CA}">
          <p14:sldIdLst/>
        </p14:section>
        <p14:section name="2. Program structure và Scope" id="{0F9B7B55-567A-4285-84CE-7DF4F1F60137}">
          <p14:sldIdLst/>
        </p14:section>
        <p14:section name="3. Variable" id="{66A9D0B3-DEB6-48E9-89F4-F180C3F71B6F}">
          <p14:sldIdLst>
            <p14:sldId id="1097"/>
          </p14:sldIdLst>
        </p14:section>
        <p14:section name="4. Function" id="{9BACE238-AEA4-4DD9-A6FA-CF90D547F86D}">
          <p14:sldIdLst/>
        </p14:section>
        <p14:section name="5. Pointer - Array - String" id="{6752E493-2653-4447-B266-AF1A691FDA89}">
          <p14:sldIdLst/>
        </p14:section>
        <p14:section name="6. Struct và Union" id="{3E4A18AD-03B7-4819-8D84-A05D69F64CBF}">
          <p14:sldIdLst/>
        </p14:section>
        <p14:section name="7. Cấp phát động" id="{C0498744-91A9-4AED-8949-AE920C6E300B}">
          <p14:sldIdLst/>
        </p14:section>
        <p14:section name="Lời kết" id="{0CC611CA-A9FD-474B-BA9D-45DC72BB27DD}">
          <p14:sldIdLst>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Lst>
        </p14:section>
        <p14:section name="Title &amp; Table of content" id="{97AAF557-61F2-40D2-9E90-6515D0A07AD2}">
          <p14:sldIdLst/>
        </p14:section>
        <p14:section name="1. Declaration, definition, initialization" id="{07EBFF49-A018-4F95-A9A4-EB76990CE586}">
          <p14:sldIdLst/>
        </p14:section>
        <p14:section name="2. Program structure và Scope" id="{968DD478-6491-4DAB-8AAE-285F5C570F28}">
          <p14:sldIdLst/>
        </p14:section>
        <p14:section name="3. Variable" id="{B891CF24-E5CF-4F73-AEE6-97E2F9646FA7}">
          <p14:sldIdLst>
            <p14:sldId id="1128"/>
          </p14:sldIdLst>
        </p14:section>
        <p14:section name="4. Function" id="{C272EEC3-9DA1-4B36-8C23-312BC04C51E0}">
          <p14:sldIdLst/>
        </p14:section>
        <p14:section name="5. Pointer - Array - String" id="{AEF4A699-6A18-4529-8E35-C70999B1D681}">
          <p14:sldIdLst/>
        </p14:section>
        <p14:section name="6. Struct và Union" id="{36FB3050-8F42-484D-9D43-5DF788853E9E}">
          <p14:sldIdLst/>
        </p14:section>
        <p14:section name="7. Cấp phát động" id="{35E395D4-558B-4DCC-9060-5B4B5C3F1D20}">
          <p14:sldIdLst/>
        </p14:section>
        <p14:section name="Lời kết" id="{EA23ED05-9E46-43DC-B7C5-72816ECF7E5E}">
          <p14:sldIdLst>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Lst>
        </p14:section>
        <p14:section name="Title &amp; Table of content" id="{965AE0BC-8A87-4679-B603-9B62EE8E9AF9}">
          <p14:sldIdLst/>
        </p14:section>
        <p14:section name="1. Declaration, definition, initialization" id="{86200632-D13D-48BF-A7CA-AE0898155486}">
          <p14:sldIdLst/>
        </p14:section>
        <p14:section name="2. Program structure và Scope" id="{01CD8952-0829-470A-BACA-7F9F6C47039D}">
          <p14:sldIdLst/>
        </p14:section>
        <p14:section name="3. Variable" id="{EC37C2AE-50E7-4AD7-BC59-215556CB37FD}">
          <p14:sldIdLst>
            <p14:sldId id="1159"/>
          </p14:sldIdLst>
        </p14:section>
        <p14:section name="4. Function" id="{1BA9DC3B-977C-415D-94F8-7AD88A516476}">
          <p14:sldIdLst/>
        </p14:section>
        <p14:section name="5. Pointer - Array - String" id="{84B89FB8-9F48-4E95-B4A3-7A63BD261E7D}">
          <p14:sldIdLst/>
        </p14:section>
        <p14:section name="6. Struct và Union" id="{6E76BFC4-0CAB-4D8D-9698-6F58F213DF0D}">
          <p14:sldIdLst/>
        </p14:section>
        <p14:section name="7. Cấp phát động" id="{7B42B060-E2E2-4F3C-AD67-15FAB17A8011}">
          <p14:sldIdLst/>
        </p14:section>
        <p14:section name="Lời kết" id="{14810600-734A-4B09-8228-5437DD2B2C28}">
          <p14:sldIdLst>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Lst>
        </p14:section>
        <p14:section name="Title &amp; Table of content" id="{BA291F92-7F07-4732-8B6B-4728B9FE010D}">
          <p14:sldIdLst/>
        </p14:section>
        <p14:section name="1. Declaration, definition, initialization" id="{F1AAE88D-DBAC-4B13-9A45-B5461247850D}">
          <p14:sldIdLst/>
        </p14:section>
        <p14:section name="2. Program structure và Scope" id="{4699F062-0F50-4D10-9E18-0CDA25A5FCB4}">
          <p14:sldIdLst/>
        </p14:section>
        <p14:section name="3. Variable" id="{865E1C64-DA73-4993-97A6-70AF60C3AE1C}">
          <p14:sldIdLst>
            <p14:sldId id="1190"/>
          </p14:sldIdLst>
        </p14:section>
        <p14:section name="4. Function" id="{49A8EC1D-70AB-438D-8F53-7149E059C347}">
          <p14:sldIdLst/>
        </p14:section>
        <p14:section name="5. Pointer - Array - String" id="{60BEF3E2-1E8B-4239-89F0-88FE36432E40}">
          <p14:sldIdLst/>
        </p14:section>
        <p14:section name="6. Struct và Union" id="{D7B68D92-6082-4848-97FA-45092E96D47A}">
          <p14:sldIdLst/>
        </p14:section>
        <p14:section name="7. Cấp phát động" id="{1092BB69-1E0D-43BD-BC7B-9C438DF60D4B}">
          <p14:sldIdLst/>
        </p14:section>
        <p14:section name="Lời kết" id="{C5C0CF27-364A-44D3-8D6E-F9A734948B0A}">
          <p14:sldIdLst>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0"/>
          </p14:sldIdLst>
        </p14:section>
        <p14:section name="Title &amp; Table of content" id="{968D164F-CA6C-4DB6-B3E8-089E9A0E0597}">
          <p14:sldIdLst/>
        </p14:section>
        <p14:section name="1. Declaration, definition, initialization" id="{BE26F5C2-E5F8-4193-B96F-0E7EAB8B1954}">
          <p14:sldIdLst/>
        </p14:section>
        <p14:section name="2. Program structure và Scope" id="{EB04B9D7-2F86-46C1-B2FA-EC6864EAB584}">
          <p14:sldIdLst/>
        </p14:section>
        <p14:section name="3. Variable" id="{025E47D2-86CA-4B5C-B318-FCE554B8F9EB}">
          <p14:sldIdLst>
            <p14:sldId id="1221"/>
          </p14:sldIdLst>
        </p14:section>
        <p14:section name="4. Function" id="{EC3DBDE8-8E2E-4EC7-99A0-57ED970974EE}">
          <p14:sldIdLst/>
        </p14:section>
        <p14:section name="5. Pointer - Array - String" id="{8048011B-11F4-4A7A-B37A-28BB23409483}">
          <p14:sldIdLst/>
        </p14:section>
        <p14:section name="6. Struct và Union" id="{EE52A53B-2906-4525-8CBB-C6A94D6F8284}">
          <p14:sldIdLst/>
        </p14:section>
        <p14:section name="7. Cấp phát động" id="{6D0F2C8C-8C7B-49C5-92DE-8496C86DBDF7}">
          <p14:sldIdLst/>
        </p14:section>
        <p14:section name="Lời kết" id="{B430F6CE-7C2F-4986-8BF5-18D514CC70EE}">
          <p14:sldIdLst>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Lst>
        </p14:section>
        <p14:section name="Title &amp; Table of content" id="{CBCDCAE7-3900-4AF1-8BD1-7C4B7923D478}">
          <p14:sldIdLst/>
        </p14:section>
        <p14:section name="1. Declaration, definition, initialization" id="{4A085F8E-B67A-4F19-9E1D-F1CFF7691323}">
          <p14:sldIdLst/>
        </p14:section>
        <p14:section name="2. Program structure và Scope" id="{D8416769-3CDD-4390-B195-0A090DF74E4B}">
          <p14:sldIdLst/>
        </p14:section>
        <p14:section name="3. Variable" id="{1B05AB85-2C18-4591-8C93-1E4D4B610C6C}">
          <p14:sldIdLst>
            <p14:sldId id="1252"/>
          </p14:sldIdLst>
        </p14:section>
        <p14:section name="4. Function" id="{47B92E40-E350-481D-B6C3-E66B103E0387}">
          <p14:sldIdLst/>
        </p14:section>
        <p14:section name="5. Pointer - Array - String" id="{DEC774C1-3DDC-497C-8040-C641E47EFFC9}">
          <p14:sldIdLst/>
        </p14:section>
        <p14:section name="6. Struct và Union" id="{89DB2B72-505D-48C0-A04E-B8ED373C314A}">
          <p14:sldIdLst/>
        </p14:section>
        <p14:section name="7. Cấp phát động" id="{77017CD5-4733-47E2-AC21-9BA3C66D7BDA}">
          <p14:sldIdLst/>
        </p14:section>
        <p14:section name="Lời kết" id="{CB3E07EB-3294-4FE4-AE40-6B2A82FBF78A}">
          <p14:sldIdLst>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Lst>
        </p14:section>
        <p14:section name="Title &amp; Table of content" id="{4C2E0CAA-A266-4A42-9AB2-F552D46B880A}">
          <p14:sldIdLst/>
        </p14:section>
        <p14:section name="1. Declaration, definition, initialization" id="{7257D5D7-640B-4FB5-93FB-B9866C0F47D1}">
          <p14:sldIdLst/>
        </p14:section>
        <p14:section name="2. Program structure và Scope" id="{3B019DC0-8EBF-4058-AA30-9A8AFFCA3410}">
          <p14:sldIdLst/>
        </p14:section>
        <p14:section name="3. Variable" id="{67EC6CAC-DA38-4B23-AD73-49A1EA9474E3}">
          <p14:sldIdLst>
            <p14:sldId id="1283"/>
          </p14:sldIdLst>
        </p14:section>
        <p14:section name="4. Function" id="{66CC57EB-29CE-4876-A46E-170A5D4935BD}">
          <p14:sldIdLst/>
        </p14:section>
        <p14:section name="5. Pointer - Array - String" id="{AAF186F7-4BE4-4746-A92F-C5372B639C1A}">
          <p14:sldIdLst/>
        </p14:section>
        <p14:section name="6. Struct và Union" id="{DFC66054-52B8-472C-8AA9-DFF545894D9D}">
          <p14:sldIdLst/>
        </p14:section>
        <p14:section name="7. Cấp phát động" id="{F6383D4C-7AA8-4A02-80E2-332A5A07D7B9}">
          <p14:sldIdLst/>
        </p14:section>
        <p14:section name="Lời kết" id="{704F9697-F679-414C-8CB8-E868FCFD0B9D}">
          <p14:sldIdLst>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07"/>
            <p14:sldId id="1308"/>
            <p14:sldId id="1309"/>
            <p14:sldId id="1310"/>
            <p14:sldId id="1311"/>
            <p14:sldId id="1312"/>
            <p14:sldId id="1313"/>
          </p14:sldIdLst>
        </p14:section>
        <p14:section name="Title &amp; Table of content" id="{D0B50629-FB06-4F93-B708-3369A51CB69E}">
          <p14:sldIdLst/>
        </p14:section>
        <p14:section name="1. Declaration, definition, initialization" id="{5D96C954-9D64-4D6D-B265-6EDDD35D8CA4}">
          <p14:sldIdLst/>
        </p14:section>
        <p14:section name="2. Program structure và Scope" id="{218149D5-DFB2-421B-AEBD-5122C63A50DB}">
          <p14:sldIdLst/>
        </p14:section>
        <p14:section name="3. Variable" id="{C5CF8D7E-9A31-4CF2-A92C-93656F75CD89}">
          <p14:sldIdLst>
            <p14:sldId id="1314"/>
          </p14:sldIdLst>
        </p14:section>
        <p14:section name="4. Function" id="{EBA5173E-DB21-4F1B-9E3B-C1AE19FE92C0}">
          <p14:sldIdLst/>
        </p14:section>
        <p14:section name="5. Pointer - Array - String" id="{63781034-378E-4113-B5AB-953818FB70E3}">
          <p14:sldIdLst/>
        </p14:section>
        <p14:section name="6. Struct và Union" id="{58335F9F-90EC-4F1A-8AE9-ABA8D09DCF59}">
          <p14:sldIdLst/>
        </p14:section>
        <p14:section name="7. Cấp phát động" id="{CAE6A3C9-A842-489F-BD9B-AB5FD5333196}">
          <p14:sldIdLst/>
        </p14:section>
        <p14:section name="Lời kết" id="{6405AAD6-CFDF-4DD7-9E24-3C5843DC19EC}">
          <p14:sldIdLst>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Lst>
        </p14:section>
        <p14:section name="Title &amp; Table of content" id="{827FCF0F-D95F-4063-8D0F-E175C19D6D0E}">
          <p14:sldIdLst/>
        </p14:section>
        <p14:section name="1. Declaration, definition, initialization" id="{2C1C9D9E-FF95-420F-96F8-8A052E7E060B}">
          <p14:sldIdLst/>
        </p14:section>
        <p14:section name="2. Program structure và Scope" id="{E6789444-06E1-44BB-956D-22CC7E118C51}">
          <p14:sldIdLst/>
        </p14:section>
        <p14:section name="3. Variable" id="{BB34A705-A97C-4112-AD05-2FC5BCE5911B}">
          <p14:sldIdLst>
            <p14:sldId id="1345"/>
          </p14:sldIdLst>
        </p14:section>
        <p14:section name="4. Function" id="{3E5CB61B-F4A8-4240-83C8-E86B489772A2}">
          <p14:sldIdLst/>
        </p14:section>
        <p14:section name="5. Pointer - Array - String" id="{599426C2-DEA2-4E4A-9275-B939164532FC}">
          <p14:sldIdLst/>
        </p14:section>
        <p14:section name="6. Struct và Union" id="{11D88729-DEC4-4D94-AAFF-06DFA832C06D}">
          <p14:sldIdLst/>
        </p14:section>
        <p14:section name="7. Cấp phát động" id="{D44ECEB9-4B6E-4AE3-8BAC-54BB22481F51}">
          <p14:sldIdLst/>
        </p14:section>
        <p14:section name="Lời kết" id="{8C7E6AE4-E452-4044-AD25-80223E30ECDE}">
          <p14:sldIdLst>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Lst>
        </p14:section>
        <p14:section name="Title &amp; Table of content" id="{348C7CCE-DCB5-4BA6-ABD8-FFA6EA9CC4F7}">
          <p14:sldIdLst/>
        </p14:section>
        <p14:section name="1. Declaration, definition, initialization" id="{E1CE7FA1-8145-48C0-808F-44C0082B2ED8}">
          <p14:sldIdLst/>
        </p14:section>
        <p14:section name="2. Program structure và Scope" id="{7634B9BE-74FB-4670-B838-E72F540160DE}">
          <p14:sldIdLst/>
        </p14:section>
        <p14:section name="3. Variable" id="{71601B6A-F094-444E-9943-D4B790F4F32B}">
          <p14:sldIdLst>
            <p14:sldId id="1376"/>
          </p14:sldIdLst>
        </p14:section>
        <p14:section name="4. Function" id="{E01D9B6D-7AEF-40AA-AB2C-889B3BE6822F}">
          <p14:sldIdLst/>
        </p14:section>
        <p14:section name="5. Pointer - Array - String" id="{94025973-6BDC-47C6-A385-BFB740F8A985}">
          <p14:sldIdLst/>
        </p14:section>
        <p14:section name="6. Struct và Union" id="{1B2BEBF8-681D-463F-BFDA-82156D093728}">
          <p14:sldIdLst/>
        </p14:section>
        <p14:section name="7. Cấp phát động" id="{42EF70D5-FDD4-414F-8C6E-3E9947CCFB9E}">
          <p14:sldIdLst/>
        </p14:section>
        <p14:section name="Lời kết" id="{C57F5D58-0D5A-42B8-9748-B1A361BDC73E}">
          <p14:sldIdLst>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Lst>
        </p14:section>
        <p14:section name="Title &amp; Table of content" id="{34009470-38DA-47BD-A098-053D5A31109F}">
          <p14:sldIdLst/>
        </p14:section>
        <p14:section name="1. Declaration, definition, initialization" id="{52580303-194B-420D-992C-0ED24BF56024}">
          <p14:sldIdLst/>
        </p14:section>
        <p14:section name="2. Program structure và Scope" id="{C62579A3-AAB9-412B-8BE4-8F9F1F627A51}">
          <p14:sldIdLst/>
        </p14:section>
        <p14:section name="3. Variable" id="{1A082345-8B20-4071-9F2B-CCCAB145E032}">
          <p14:sldIdLst>
            <p14:sldId id="1407"/>
          </p14:sldIdLst>
        </p14:section>
        <p14:section name="4. Function" id="{A35CB7A7-263C-495B-9029-5C090352F2DE}">
          <p14:sldIdLst/>
        </p14:section>
        <p14:section name="5. Pointer - Array - String" id="{7C99BF0F-4E15-4B45-B497-16CA214FF81B}">
          <p14:sldIdLst/>
        </p14:section>
        <p14:section name="6. Struct và Union" id="{86388F53-6B77-43F5-9CB5-437EBF52929B}">
          <p14:sldIdLst/>
        </p14:section>
        <p14:section name="7. Cấp phát động" id="{F148865B-4C9E-4276-9807-BA4613344448}">
          <p14:sldIdLst/>
        </p14:section>
        <p14:section name="Lời kết" id="{0E1EEF4E-B130-43B1-A859-0E43BB959D45}">
          <p14:sldIdLst>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Lst>
        </p14:section>
        <p14:section name="Title &amp; Table of content" id="{191108F4-3372-4BAB-8786-BF3BAAF89883}">
          <p14:sldIdLst/>
        </p14:section>
        <p14:section name="1. Declaration, definition, initialization" id="{41457297-5ED1-4439-BA59-6AD810154E32}">
          <p14:sldIdLst/>
        </p14:section>
        <p14:section name="2. Program structure và Scope" id="{AFF3F454-4BC4-42B9-AAF6-82240AF9C8FE}">
          <p14:sldIdLst/>
        </p14:section>
        <p14:section name="3. Variable" id="{3F3518A0-8305-43AB-AEE7-1A8C4B1F0554}">
          <p14:sldIdLst>
            <p14:sldId id="1438"/>
          </p14:sldIdLst>
        </p14:section>
        <p14:section name="4. Function" id="{7A6CA3FB-B05E-4724-81D6-19AD3679B0A9}">
          <p14:sldIdLst/>
        </p14:section>
        <p14:section name="5. Pointer - Array - String" id="{82FB7333-CF1F-4BA3-8E36-87C36F655847}">
          <p14:sldIdLst/>
        </p14:section>
        <p14:section name="6. Struct và Union" id="{56B418C2-7396-48A4-BEE6-1B5E8A4CBF35}">
          <p14:sldIdLst/>
        </p14:section>
        <p14:section name="7. Cấp phát động" id="{87E030AA-638D-4703-BF82-821A1301B505}">
          <p14:sldIdLst/>
        </p14:section>
        <p14:section name="Lời kết" id="{EEDD3D0B-5EB9-4EBD-904B-924686462ECA}">
          <p14:sldIdLst>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Lst>
        </p14:section>
        <p14:section name="Title &amp; Table of content" id="{7F4C8521-6A25-46B7-8B44-4B84DDDA488A}">
          <p14:sldIdLst/>
        </p14:section>
        <p14:section name="1. Declaration, definition, initialization" id="{6F856734-D812-4E50-9948-3F9FA619EB3D}">
          <p14:sldIdLst/>
        </p14:section>
        <p14:section name="2. Program structure và Scope" id="{C4BFCF16-E23C-4D26-A4AA-F10F4E733593}">
          <p14:sldIdLst/>
        </p14:section>
        <p14:section name="3. Variable" id="{3391FC18-CED7-45B7-B654-D3D7EA10BA6D}">
          <p14:sldIdLst>
            <p14:sldId id="1469"/>
          </p14:sldIdLst>
        </p14:section>
        <p14:section name="4. Function" id="{C124A37C-3E73-4194-905D-91CD963EAC41}">
          <p14:sldIdLst/>
        </p14:section>
        <p14:section name="5. Pointer - Array - String" id="{D8C8522D-1250-4205-982E-F546214B7816}">
          <p14:sldIdLst/>
        </p14:section>
        <p14:section name="6. Struct và Union" id="{4A0E9061-B8A0-4839-8615-F779A48E6C03}">
          <p14:sldIdLst/>
        </p14:section>
        <p14:section name="7. Cấp phát động" id="{6B6D66A8-66E1-4498-A71A-0C6D71FB531B}">
          <p14:sldIdLst/>
        </p14:section>
        <p14:section name="Lời kết" id="{31214991-0477-4D02-8CFE-1725087BD046}">
          <p14:sldIdLst>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Lst>
        </p14:section>
        <p14:section name="Title &amp; Table of content" id="{2C2E040E-7125-41EE-8ED6-2DA8E933796B}">
          <p14:sldIdLst/>
        </p14:section>
        <p14:section name="1. Declaration, definition, initialization" id="{A93D471B-B27A-4ACF-AC9F-370401395B1F}">
          <p14:sldIdLst/>
        </p14:section>
        <p14:section name="2. Program structure và Scope" id="{96D12B9A-48F4-4719-B1F0-755C786650E5}">
          <p14:sldIdLst/>
        </p14:section>
        <p14:section name="3. Variable" id="{A95CB52F-6C9C-4E6A-AF2E-852E0D31BED7}">
          <p14:sldIdLst>
            <p14:sldId id="1500"/>
          </p14:sldIdLst>
        </p14:section>
        <p14:section name="4. Function" id="{60980ABF-C3DA-4B31-A29D-E543F3C13C5E}">
          <p14:sldIdLst/>
        </p14:section>
        <p14:section name="5. Pointer - Array - String" id="{9FF71874-001D-4031-A736-23C101EC8D91}">
          <p14:sldIdLst/>
        </p14:section>
        <p14:section name="6. Struct và Union" id="{90475A49-9FDF-4D86-AA46-31264C049617}">
          <p14:sldIdLst/>
        </p14:section>
        <p14:section name="7. Cấp phát động" id="{373A00C5-B1B7-4B21-8BD2-6953063212E5}">
          <p14:sldIdLst/>
        </p14:section>
        <p14:section name="Lời kết" id="{E32F3277-8B48-42DB-BBF4-6C5C92E221DF}">
          <p14:sldIdLst>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Lst>
        </p14:section>
        <p14:section name="Title &amp; Table of content" id="{F0BEE528-2567-4B88-B7D8-DA7532BF3276}">
          <p14:sldIdLst/>
        </p14:section>
        <p14:section name="1. Declaration, definition, initialization" id="{CCF46A95-B5EE-4557-9C21-E5916AD73E19}">
          <p14:sldIdLst/>
        </p14:section>
        <p14:section name="2. Program structure và Scope" id="{245B1598-01A4-4357-A484-28363081D737}">
          <p14:sldIdLst/>
        </p14:section>
        <p14:section name="3. Variable" id="{0BDDED8B-10B0-402A-9462-C0B6E7D15418}">
          <p14:sldIdLst>
            <p14:sldId id="1531"/>
          </p14:sldIdLst>
        </p14:section>
        <p14:section name="4. Function" id="{D71B56AA-6290-4667-8BA7-803BED1374CA}">
          <p14:sldIdLst/>
        </p14:section>
        <p14:section name="5. Pointer - Array - String" id="{D778DBF0-1529-41F7-9C33-3E5DAC4141A6}">
          <p14:sldIdLst/>
        </p14:section>
        <p14:section name="6. Struct và Union" id="{DAB26927-E4E5-4D27-8993-D8F111F693A6}">
          <p14:sldIdLst/>
        </p14:section>
        <p14:section name="7. Cấp phát động" id="{53AF3D63-55A6-4970-887F-4B9E48DFD21E}">
          <p14:sldIdLst/>
        </p14:section>
        <p14:section name="Lời kết" id="{77ED71EC-D01D-49AF-9D75-73E65EFD6BC7}">
          <p14:sldIdLst>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Lst>
        </p14:section>
        <p14:section name="Title &amp; Table of content" id="{F34EB9E4-99D9-459A-8BDF-CFE5E1A40884}">
          <p14:sldIdLst/>
        </p14:section>
        <p14:section name="1. Declaration, definition, initialization" id="{E63B3968-D4A1-4D54-888A-FEC7BD422440}">
          <p14:sldIdLst/>
        </p14:section>
        <p14:section name="2. Program structure và Scope" id="{4E79C681-84DE-42BB-848D-C4E74946EF41}">
          <p14:sldIdLst/>
        </p14:section>
        <p14:section name="3. Variable" id="{A219995E-D54E-4FBC-AAE1-9530CEA1778C}">
          <p14:sldIdLst>
            <p14:sldId id="1562"/>
          </p14:sldIdLst>
        </p14:section>
        <p14:section name="4. Function" id="{3381DF71-2413-499B-8AE1-C6686E9653D2}">
          <p14:sldIdLst/>
        </p14:section>
        <p14:section name="5. Pointer - Array - String" id="{13E7A230-D277-48B8-9F83-45FC32531E88}">
          <p14:sldIdLst/>
        </p14:section>
        <p14:section name="6. Struct và Union" id="{09EA8C67-65B2-4A2E-AF70-5C3F80390F9F}">
          <p14:sldIdLst/>
        </p14:section>
        <p14:section name="7. Cấp phát động" id="{0C347C98-96A8-4E27-8042-9F90E9BC195B}">
          <p14:sldIdLst/>
        </p14:section>
        <p14:section name="Lời kết" id="{9B323B09-9B11-4D09-85AF-CDC327C9E8C7}">
          <p14:sldIdLst>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Lst>
        </p14:section>
        <p14:section name="Title &amp; Table of content" id="{EA4B19E9-23A6-406A-A3BF-3D3671E54AAF}">
          <p14:sldIdLst/>
        </p14:section>
        <p14:section name="1. Declaration, definition, initialization" id="{A66A1B85-5C5F-44B4-8E8C-AED95D0A998E}">
          <p14:sldIdLst/>
        </p14:section>
        <p14:section name="2. Program structure và Scope" id="{424BFFD7-C2F8-4B4D-A4C2-42802B52C590}">
          <p14:sldIdLst/>
        </p14:section>
        <p14:section name="3. Variable" id="{2F663A84-B65D-4DE3-9695-2698C0773E31}">
          <p14:sldIdLst>
            <p14:sldId id="1593"/>
          </p14:sldIdLst>
        </p14:section>
        <p14:section name="4. Function" id="{EE54B0D7-7C9F-41A1-A48B-444D34A781D4}">
          <p14:sldIdLst/>
        </p14:section>
        <p14:section name="5. Pointer - Array - String" id="{C2194B56-90BE-42C7-BE17-4848B871127D}">
          <p14:sldIdLst/>
        </p14:section>
        <p14:section name="6. Struct và Union" id="{4A7F1CCE-CF42-49F8-BA79-48FCA15A54CE}">
          <p14:sldIdLst/>
        </p14:section>
        <p14:section name="7. Cấp phát động" id="{9717593A-F002-4A52-9651-956D5D95D64F}">
          <p14:sldIdLst/>
        </p14:section>
        <p14:section name="Lời kết" id="{453C4503-1A06-499A-880F-1D8401274812}">
          <p14:sldIdLst>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Lst>
        </p14:section>
        <p14:section name="Title &amp; Table of content" id="{072225CA-EF38-499B-9181-F7F4C15E1050}">
          <p14:sldIdLst/>
        </p14:section>
        <p14:section name="1. Declaration, definition, initialization" id="{796BAE66-DBA9-4FA3-B28C-5952CA0B15F2}">
          <p14:sldIdLst/>
        </p14:section>
        <p14:section name="2. Program structure và Scope" id="{BB7CAA47-1F5A-4B0B-A3F6-EC57A828FEFC}">
          <p14:sldIdLst/>
        </p14:section>
        <p14:section name="3. Variable" id="{2D45C34A-18AE-46FE-BDA7-459B96120380}">
          <p14:sldIdLst>
            <p14:sldId id="1624"/>
          </p14:sldIdLst>
        </p14:section>
        <p14:section name="4. Function" id="{4A1A251A-8E58-4B39-903B-DC94DE8EA7BB}">
          <p14:sldIdLst/>
        </p14:section>
        <p14:section name="5. Pointer - Array - String" id="{A565017A-C0A2-43BE-BA8C-383B634AB5DF}">
          <p14:sldIdLst/>
        </p14:section>
        <p14:section name="6. Struct và Union" id="{DDD37F31-F1F4-4139-9036-1F35F7380FCD}">
          <p14:sldIdLst/>
        </p14:section>
        <p14:section name="7. Cấp phát động" id="{A7881AD8-72EB-4996-83B6-1C6DEB53E4EB}">
          <p14:sldIdLst/>
        </p14:section>
        <p14:section name="Lời kết" id="{C81EE98B-B079-4F76-BE46-2224F279FD99}">
          <p14:sldIdLst>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Lst>
        </p14:section>
        <p14:section name="Title &amp; Table of content" id="{93D726C0-0BE0-4205-905A-484CC5579870}">
          <p14:sldIdLst/>
        </p14:section>
        <p14:section name="1. Declaration, definition, initialization" id="{BF66CBC8-31E8-4349-928E-2BBA9D15249E}">
          <p14:sldIdLst/>
        </p14:section>
        <p14:section name="2. Program structure và Scope" id="{D949C6C3-CFE1-485B-ACE0-A4784C878A94}">
          <p14:sldIdLst/>
        </p14:section>
        <p14:section name="3. Variable" id="{9136FD5F-B8CE-4BF7-AE1D-DAAC4681D690}">
          <p14:sldIdLst>
            <p14:sldId id="1655"/>
          </p14:sldIdLst>
        </p14:section>
        <p14:section name="4. Function" id="{55981115-6116-4BD2-ABCB-AFC45D2966F0}">
          <p14:sldIdLst/>
        </p14:section>
        <p14:section name="5. Pointer - Array - String" id="{E07B64B2-EAD3-46D7-99DB-8A6994078998}">
          <p14:sldIdLst/>
        </p14:section>
        <p14:section name="6. Struct và Union" id="{DC42347E-9682-4BC1-A390-45AF20BEFF18}">
          <p14:sldIdLst/>
        </p14:section>
        <p14:section name="7. Cấp phát động" id="{23F4D5C7-DE53-43D0-AE1F-5BAEC3C75844}">
          <p14:sldIdLst/>
        </p14:section>
        <p14:section name="Lời kết" id="{F83958EA-B312-4B45-BE58-4861222A5473}">
          <p14:sldIdLst>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Lst>
        </p14:section>
        <p14:section name="Title &amp; Table of content" id="{2E666763-A749-42D1-9C3D-B06E48C511D6}">
          <p14:sldIdLst/>
        </p14:section>
        <p14:section name="1. Declaration, definition, initialization" id="{F9EE5679-B979-412C-BA39-01E9F156AA97}">
          <p14:sldIdLst/>
        </p14:section>
        <p14:section name="2. Program structure và Scope" id="{2AFCCB86-277D-4677-98F4-553EE77BF97B}">
          <p14:sldIdLst/>
        </p14:section>
        <p14:section name="3. Variable" id="{73A7616E-DE42-4539-8725-21455EE1EE2E}">
          <p14:sldIdLst>
            <p14:sldId id="1686"/>
          </p14:sldIdLst>
        </p14:section>
        <p14:section name="4. Function" id="{98510C43-1F33-454D-9D4E-971985DBFA78}">
          <p14:sldIdLst/>
        </p14:section>
        <p14:section name="5. Pointer - Array - String" id="{8114BD23-4B99-494D-8679-970F207AB261}">
          <p14:sldIdLst/>
        </p14:section>
        <p14:section name="6. Struct và Union" id="{341FAA37-AC0D-487D-A8A5-1E6E376463A3}">
          <p14:sldIdLst/>
        </p14:section>
        <p14:section name="7. Cấp phát động" id="{7563B727-6998-48CA-B4E1-8D69496AA4EC}">
          <p14:sldIdLst/>
        </p14:section>
        <p14:section name="Lời kết" id="{9F65C384-5A73-4234-BDD0-AB26EE4C7116}">
          <p14:sldIdLst>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Lst>
        </p14:section>
        <p14:section name="Title &amp; Table of content" id="{0A8C74CD-D720-4ED7-972F-3ADAD3B48AC9}">
          <p14:sldIdLst/>
        </p14:section>
        <p14:section name="1. Declaration, definition, initialization" id="{E8866369-A42C-4C93-9D58-D2E01412265E}">
          <p14:sldIdLst/>
        </p14:section>
        <p14:section name="2. Program structure và Scope" id="{B4D5A28F-CE7D-464C-B0E3-A61C2FADF2C0}">
          <p14:sldIdLst/>
        </p14:section>
        <p14:section name="3. Variable" id="{D3A3D3C6-72B3-4DE0-B80E-60759A500CF2}">
          <p14:sldIdLst>
            <p14:sldId id="1717"/>
          </p14:sldIdLst>
        </p14:section>
        <p14:section name="4. Function" id="{0587B86E-7658-4ABF-B035-ED98A60693FB}">
          <p14:sldIdLst/>
        </p14:section>
        <p14:section name="5. Pointer - Array - String" id="{1FCA048E-00A1-4F25-968D-86736EBB4C69}">
          <p14:sldIdLst/>
        </p14:section>
        <p14:section name="6. Struct và Union" id="{D5F3367C-0C36-4C2C-8281-7B7C624F74F3}">
          <p14:sldIdLst/>
        </p14:section>
        <p14:section name="7. Cấp phát động" id="{68F0D8B5-33F2-442C-A5E0-8025A5C19EFB}">
          <p14:sldIdLst/>
        </p14:section>
        <p14:section name="Lời kết" id="{C9541B4B-5822-4187-BDC1-B7CA4C375F30}">
          <p14:sldIdLst>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Lst>
        </p14:section>
        <p14:section name="Title &amp; Table of content" id="{1FC2C9FF-96B2-4F94-9A1D-8149956A679B}">
          <p14:sldIdLst/>
        </p14:section>
        <p14:section name="1. Declaration, definition, initialization" id="{949F352D-7676-4DAF-B725-9EF9E4E021BC}">
          <p14:sldIdLst/>
        </p14:section>
        <p14:section name="2. Program structure và Scope" id="{3634583D-1FE9-48EB-8BBC-FBF2AD0CD789}">
          <p14:sldIdLst/>
        </p14:section>
        <p14:section name="3. Variable" id="{671C29E6-F219-49F0-B43D-6E745E158295}">
          <p14:sldIdLst>
            <p14:sldId id="1748"/>
          </p14:sldIdLst>
        </p14:section>
        <p14:section name="4. Function" id="{523BEA02-75D2-492E-88B3-017E95FFA867}">
          <p14:sldIdLst/>
        </p14:section>
        <p14:section name="5. Pointer - Array - String" id="{4D914CB0-E238-4CF7-8F4B-033AEF1B9603}">
          <p14:sldIdLst/>
        </p14:section>
        <p14:section name="6. Struct và Union" id="{315DD4B7-7FED-42B5-ABFA-1142832D78D3}">
          <p14:sldIdLst/>
        </p14:section>
        <p14:section name="7. Cấp phát động" id="{08C662C0-CFFF-4A51-B17D-2E74912D09E2}">
          <p14:sldIdLst/>
        </p14:section>
        <p14:section name="Lời kết" id="{19A5F335-C73E-431F-86A0-BC75A8F5E569}">
          <p14:sldIdLst>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Lst>
        </p14:section>
        <p14:section name="Title &amp; Table of content" id="{EF2FF0CB-A2D7-497B-B476-AC6DEF63F4EE}">
          <p14:sldIdLst/>
        </p14:section>
        <p14:section name="1. Declaration, definition, initialization" id="{6673127C-F02E-4A2D-9213-48275E594F26}">
          <p14:sldIdLst/>
        </p14:section>
        <p14:section name="2. Program structure và Scope" id="{80751502-7C71-4C25-BE80-7BABCE6AF7B8}">
          <p14:sldIdLst/>
        </p14:section>
        <p14:section name="3. Variable" id="{138739D9-6733-4E49-B084-B4A85BAF6A6D}">
          <p14:sldIdLst>
            <p14:sldId id="1779"/>
          </p14:sldIdLst>
        </p14:section>
        <p14:section name="4. Function" id="{777F1A21-F9E5-4FC0-A9B2-778D96FEAF55}">
          <p14:sldIdLst/>
        </p14:section>
        <p14:section name="5. Pointer - Array - String" id="{5F429610-C725-47AB-A16D-318D0AE5AB12}">
          <p14:sldIdLst/>
        </p14:section>
        <p14:section name="6. Struct và Union" id="{DEBFDD8B-EFB3-4FD8-9656-6B20923B92EE}">
          <p14:sldIdLst/>
        </p14:section>
        <p14:section name="7. Cấp phát động" id="{834C9C64-A995-4F4E-B072-673709C9F8B9}">
          <p14:sldIdLst/>
        </p14:section>
        <p14:section name="Lời kết" id="{BDAF9BB2-EB3C-446F-A433-A5D54858CC08}">
          <p14:sldIdLst>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Lst>
        </p14:section>
        <p14:section name="Title &amp; Table of content" id="{5C1D4B17-5F70-4EB2-B76F-DDA4A658D58D}">
          <p14:sldIdLst/>
        </p14:section>
        <p14:section name="1. Declaration, definition, initialization" id="{F7986DDA-C31F-46CA-A579-4BF13E22035B}">
          <p14:sldIdLst/>
        </p14:section>
        <p14:section name="2. Program structure và Scope" id="{A4629601-F81A-4ED7-A937-A59C4E8AFFF3}">
          <p14:sldIdLst/>
        </p14:section>
        <p14:section name="3. Variable" id="{A29A7C62-429C-4F22-B474-3EFC67DC3BD0}">
          <p14:sldIdLst>
            <p14:sldId id="1810"/>
          </p14:sldIdLst>
        </p14:section>
        <p14:section name="4. Function" id="{670B0958-39B5-4C4E-820B-4D00FE21E84B}">
          <p14:sldIdLst/>
        </p14:section>
        <p14:section name="5. Pointer - Array - String" id="{48A51CDD-F9DB-4995-B8C3-36C60A17C30B}">
          <p14:sldIdLst/>
        </p14:section>
        <p14:section name="6. Struct và Union" id="{D820A75E-B4FD-409B-9F61-E9B65B232516}">
          <p14:sldIdLst/>
        </p14:section>
        <p14:section name="7. Cấp phát động" id="{1A51E75B-B899-4E74-909F-7A16821700D8}">
          <p14:sldIdLst/>
        </p14:section>
        <p14:section name="Lời kết" id="{17F41E83-093C-49D9-9E62-58B3C69C9F70}">
          <p14:sldIdLst>
            <p14:sldId id="1811"/>
            <p14:sldId id="1812"/>
            <p14:sldId id="1813"/>
            <p14:sldId id="1814"/>
            <p14:sldId id="1815"/>
            <p14:sldId id="1816"/>
            <p14:sldId id="1817"/>
            <p14:sldId id="1818"/>
            <p14:sldId id="1819"/>
            <p14:sldId id="1820"/>
            <p14:sldId id="1821"/>
            <p14:sldId id="1822"/>
            <p14:sldId id="1823"/>
            <p14:sldId id="1824"/>
            <p14:sldId id="1825"/>
            <p14:sldId id="1826"/>
            <p14:sldId id="1827"/>
            <p14:sldId id="1828"/>
            <p14:sldId id="1829"/>
            <p14:sldId id="1830"/>
            <p14:sldId id="1831"/>
            <p14:sldId id="1832"/>
            <p14:sldId id="1833"/>
            <p14:sldId id="1834"/>
            <p14:sldId id="1835"/>
            <p14:sldId id="1836"/>
            <p14:sldId id="1837"/>
            <p14:sldId id="1838"/>
            <p14:sldId id="1839"/>
            <p14:sldId id="1840"/>
          </p14:sldIdLst>
        </p14:section>
        <p14:section name="Title &amp; Table of content" id="{2FF900DF-9619-4A0C-BA1C-EFC8F1962093}">
          <p14:sldIdLst/>
        </p14:section>
        <p14:section name="1. Declaration, definition, initialization" id="{72C77592-0699-4518-8486-96C665EA0F4A}">
          <p14:sldIdLst/>
        </p14:section>
        <p14:section name="2. Program structure và Scope" id="{D6D41866-DC1F-4CCB-B634-F4DAD56B5234}">
          <p14:sldIdLst/>
        </p14:section>
        <p14:section name="3. Variable" id="{1701B97C-74DA-4967-A4F2-52E1477A64B9}">
          <p14:sldIdLst>
            <p14:sldId id="1841"/>
          </p14:sldIdLst>
        </p14:section>
        <p14:section name="4. Function" id="{74746BD3-138D-47D3-B9A2-E4EC6640E46C}">
          <p14:sldIdLst/>
        </p14:section>
        <p14:section name="5. Pointer - Array - String" id="{D35FBEFE-5124-4880-8728-57B72AA34E51}">
          <p14:sldIdLst/>
        </p14:section>
        <p14:section name="6. Struct và Union" id="{35D97691-B2A0-4E9F-A1BC-B588C6284DB5}">
          <p14:sldIdLst/>
        </p14:section>
        <p14:section name="7. Cấp phát động" id="{59E67DE0-90FB-4E59-A52B-74B59896E242}">
          <p14:sldIdLst/>
        </p14:section>
        <p14:section name="Lời kết" id="{F7F7F93B-B6D6-4988-A1EF-F71C79698A6B}">
          <p14:sldIdLst>
            <p14:sldId id="1842"/>
            <p14:sldId id="1843"/>
            <p14:sldId id="1844"/>
            <p14:sldId id="1845"/>
            <p14:sldId id="1846"/>
            <p14:sldId id="1847"/>
            <p14:sldId id="1848"/>
            <p14:sldId id="1849"/>
            <p14:sldId id="1850"/>
            <p14:sldId id="1851"/>
            <p14:sldId id="1852"/>
            <p14:sldId id="1853"/>
            <p14:sldId id="1854"/>
            <p14:sldId id="1855"/>
            <p14:sldId id="1856"/>
            <p14:sldId id="1857"/>
            <p14:sldId id="1858"/>
            <p14:sldId id="1859"/>
            <p14:sldId id="1860"/>
            <p14:sldId id="1861"/>
            <p14:sldId id="1862"/>
            <p14:sldId id="1863"/>
            <p14:sldId id="1864"/>
            <p14:sldId id="1865"/>
            <p14:sldId id="1866"/>
            <p14:sldId id="1867"/>
            <p14:sldId id="1868"/>
            <p14:sldId id="1869"/>
            <p14:sldId id="1870"/>
            <p14:sldId id="1871"/>
          </p14:sldIdLst>
        </p14:section>
        <p14:section name="Title &amp; Table of content" id="{5F119A46-EC95-42F6-A5F6-1C451D6D80F2}">
          <p14:sldIdLst/>
        </p14:section>
        <p14:section name="1. Declaration, definition, initialization" id="{CBBB271B-4454-435C-B5A2-460CD2AD7120}">
          <p14:sldIdLst/>
        </p14:section>
        <p14:section name="2. Program structure và Scope" id="{582ECCEC-4A85-421A-9263-AB2B9FABA594}">
          <p14:sldIdLst/>
        </p14:section>
        <p14:section name="3. Variable" id="{BAF5D056-9FFF-4F81-B879-CCE92743AEA3}">
          <p14:sldIdLst>
            <p14:sldId id="1872"/>
          </p14:sldIdLst>
        </p14:section>
        <p14:section name="4. Function" id="{D98CE3C3-2C69-482D-93DB-7273FFCF1642}">
          <p14:sldIdLst/>
        </p14:section>
        <p14:section name="5. Pointer - Array - String" id="{312C60E0-0B86-48D2-AD7C-205C46BA7FCF}">
          <p14:sldIdLst/>
        </p14:section>
        <p14:section name="6. Struct và Union" id="{7950EEE4-C3BC-48E1-B376-D6C2FA8886A1}">
          <p14:sldIdLst/>
        </p14:section>
        <p14:section name="7. Cấp phát động" id="{0901BA3C-78DE-40A7-A203-081CA48825F2}">
          <p14:sldIdLst/>
        </p14:section>
        <p14:section name="Lời kết" id="{FAA006BE-129A-46C4-8948-106F57DE73D2}">
          <p14:sldIdLst>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Lst>
        </p14:section>
        <p14:section name="Title &amp; Table of content" id="{6813F38B-29EA-4C60-B788-02F4B1EDC671}">
          <p14:sldIdLst/>
        </p14:section>
        <p14:section name="1. Declaration, definition, initialization" id="{B51AD740-B27A-45B8-911C-A6EED0E4B7F3}">
          <p14:sldIdLst/>
        </p14:section>
        <p14:section name="2. Program structure và Scope" id="{4C03829F-993D-40F4-8B91-8A2850A4B0FD}">
          <p14:sldIdLst/>
        </p14:section>
        <p14:section name="3. Variable" id="{C6DABF7F-FA10-49EA-83C6-8F345D0467FF}">
          <p14:sldIdLst>
            <p14:sldId id="1903"/>
          </p14:sldIdLst>
        </p14:section>
        <p14:section name="4. Function" id="{A5670A1E-9FE1-4A87-807D-CA951A2F4648}">
          <p14:sldIdLst/>
        </p14:section>
        <p14:section name="5. Pointer - Array - String" id="{DBAC506F-576F-4831-8678-EA7C02806EE8}">
          <p14:sldIdLst/>
        </p14:section>
        <p14:section name="6. Struct và Union" id="{4FAE876B-67FB-4981-B00A-69935DC0B304}">
          <p14:sldIdLst/>
        </p14:section>
        <p14:section name="7. Cấp phát động" id="{6F4C0672-A82C-4E64-9760-832F9811B3AC}">
          <p14:sldIdLst/>
        </p14:section>
        <p14:section name="Lời kết" id="{BFE536EC-8491-4619-8013-F4C62A430AD6}">
          <p14:sldIdLst>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Lst>
        </p14:section>
        <p14:section name="Title &amp; Table of content" id="{F5F27638-01DC-415C-BEC9-6702EBEB86FC}">
          <p14:sldIdLst/>
        </p14:section>
        <p14:section name="1. Declaration, definition, initialization" id="{EB7C24AC-E6BA-438C-A1D2-8F9C45573462}">
          <p14:sldIdLst/>
        </p14:section>
        <p14:section name="2. Program structure và Scope" id="{272DE45F-4027-4F33-9241-CF77120FB266}">
          <p14:sldIdLst/>
        </p14:section>
        <p14:section name="3. Variable" id="{34C8DD44-95C6-4093-9CD9-7268C2EE0456}">
          <p14:sldIdLst>
            <p14:sldId id="1934"/>
          </p14:sldIdLst>
        </p14:section>
        <p14:section name="4. Function" id="{AC1C1DF8-5CD0-4068-B826-05D8C4A3A950}">
          <p14:sldIdLst/>
        </p14:section>
        <p14:section name="5. Pointer - Array - String" id="{C042998A-12F0-41B6-AEFB-47BDE3C43B2F}">
          <p14:sldIdLst/>
        </p14:section>
        <p14:section name="6. Struct và Union" id="{9AEE9125-74FB-49CE-ACAC-EF59B495080A}">
          <p14:sldIdLst/>
        </p14:section>
        <p14:section name="7. Cấp phát động" id="{CAFB0BC3-17E5-4EB5-A08D-3C6E9730A6AD}">
          <p14:sldIdLst/>
        </p14:section>
        <p14:section name="Lời kết" id="{CA8A498F-FE0D-444C-959B-F6A58E5DC56C}">
          <p14:sldIdLst>
            <p14:sldId id="1935"/>
            <p14:sldId id="1936"/>
            <p14:sldId id="1937"/>
            <p14:sldId id="1938"/>
            <p14:sldId id="1939"/>
          </p14:sldIdLst>
        </p14:section>
        <p14:section name="Title &amp; Table of content" id="{848EC569-B732-4430-B455-2218DBB3ADCF}">
          <p14:sldIdLst/>
        </p14:section>
        <p14:section name="1. Declaration, definition, initialization" id="{5B102193-9EBE-4A57-9CCA-278E30785B77}">
          <p14:sldIdLst/>
        </p14:section>
        <p14:section name="2. Program structure và Scope" id="{0D51F32A-66F5-43DC-86D9-D748B06123B0}">
          <p14:sldIdLst/>
        </p14:section>
        <p14:section name="3. Variable" id="{A2CBEB43-6AC6-4D60-A4FA-2EBC9FC27C50}">
          <p14:sldIdLst/>
        </p14:section>
        <p14:section name="4. Function" id="{9D3D1C03-3921-432D-9E74-CE3C767C727D}">
          <p14:sldIdLst/>
        </p14:section>
        <p14:section name="5. Pointer - Array - String" id="{CCB0F5F9-4A95-4C62-9952-05F5190CA760}">
          <p14:sldIdLst/>
        </p14:section>
        <p14:section name="6. Struct và Union" id="{62500569-9676-44AA-BB53-84CEFABF3DCF}">
          <p14:sldIdLst/>
        </p14:section>
        <p14:section name="7. Cấp phát động" id="{B5C02EEB-0B32-46DC-AA62-5BC1AE609F06}">
          <p14:sldIdLst/>
        </p14:section>
        <p14:section name="Lời kết" id="{262F2390-C19E-4893-8C9C-5BED036F4741}">
          <p14:sldIdLst>
            <p14:sldId id="1990"/>
            <p14:sldId id="1991"/>
            <p14:sldId id="1992"/>
            <p14:sldId id="1993"/>
            <p14:sldId id="1994"/>
            <p14:sldId id="1995"/>
          </p14:sldIdLst>
        </p14:section>
        <p14:section name="Title &amp; Table of content" id="{349B3680-4F54-4056-AAB6-3833E7E8F45E}">
          <p14:sldIdLst/>
        </p14:section>
        <p14:section name="1. Declaration, definition, initialization" id="{F989CE04-4191-4787-9539-271B58EAC292}">
          <p14:sldIdLst/>
        </p14:section>
        <p14:section name="2. Program structure và Scope" id="{3A959536-32A2-486B-BD72-271CCB682C49}">
          <p14:sldIdLst/>
        </p14:section>
        <p14:section name="3. Variable" id="{6F81B215-1FA6-49A6-9FE2-3D1279BC0913}">
          <p14:sldIdLst/>
        </p14:section>
        <p14:section name="4. Function" id="{D6DE45A6-C1BF-4872-A012-94184D256566}">
          <p14:sldIdLst/>
        </p14:section>
        <p14:section name="5. Pointer - Array - String" id="{87FBE4AA-E332-4F41-B746-3341659214CA}">
          <p14:sldIdLst/>
        </p14:section>
        <p14:section name="6. Struct và Union" id="{AED8D567-75D6-4F1F-B3DC-F81642B32FB0}">
          <p14:sldIdLst/>
        </p14:section>
        <p14:section name="7. Cấp phát động" id="{74D11B11-5F2F-42F8-A290-4499F37F85B7}">
          <p14:sldIdLst/>
        </p14:section>
        <p14:section name="Lời kết" id="{DC838C72-A226-4B42-BFF1-C2A747B68C8E}">
          <p14:sldIdLst/>
        </p14:section>
        <p14:section name="Title &amp; Table of content" id="{A2255A80-78C6-4CD4-8F00-A087B60D4CC0}">
          <p14:sldIdLst/>
        </p14:section>
        <p14:section name="1. Declaration, definition, initialization" id="{D9818FE3-113C-42B6-9B56-5AF7BD67EE83}">
          <p14:sldIdLst/>
        </p14:section>
        <p14:section name="2. Program structure và Scope" id="{B3B69001-BDF4-4AA3-AE62-689C26D3192B}">
          <p14:sldIdLst/>
        </p14:section>
        <p14:section name="3. Variable" id="{D71621E6-7892-4E75-A6F0-E92EA5BDED63}">
          <p14:sldIdLst/>
        </p14:section>
        <p14:section name="4. Function" id="{202782B1-4294-4655-9849-BDE993AA0625}">
          <p14:sldIdLst/>
        </p14:section>
        <p14:section name="5. Pointer - Array - String" id="{19D9DCFC-76C6-4614-B3A6-650891996D74}">
          <p14:sldIdLst/>
        </p14:section>
        <p14:section name="6. Struct và Union" id="{6A384EF9-B92D-4C9F-9DB1-6D7BBE951C4E}">
          <p14:sldIdLst/>
        </p14:section>
        <p14:section name="7. Cấp phát động" id="{ED3FC8A5-9CFD-42F1-A9D5-6645A83D425B}">
          <p14:sldIdLst/>
        </p14:section>
        <p14:section name="Lời kết" id="{E3436296-ADED-422F-8CF4-3E5B52610CA9}">
          <p14:sldIdLst/>
        </p14:section>
        <p14:section name="Title &amp; Table of content" id="{32247CBC-5CDC-4E97-9D31-17A8FB13D50F}">
          <p14:sldIdLst/>
        </p14:section>
        <p14:section name="1. Declaration, definition, initialization" id="{55652D82-3E30-4AFE-B498-5A970025D903}">
          <p14:sldIdLst/>
        </p14:section>
        <p14:section name="2. Program structure và Scope" id="{D3E5896D-8953-4290-B3C4-CC5E7AAD46BB}">
          <p14:sldIdLst/>
        </p14:section>
        <p14:section name="3. Variable" id="{10C3CA61-298F-4DED-8EBC-692C6820CCF3}">
          <p14:sldIdLst/>
        </p14:section>
        <p14:section name="4. Function" id="{139301BE-B8CE-4D86-935A-1D3CBF8920B4}">
          <p14:sldIdLst/>
        </p14:section>
        <p14:section name="5. Pointer - Array - String" id="{9DD35C91-BFD9-498D-BA7B-501ACC635DE5}">
          <p14:sldIdLst/>
        </p14:section>
        <p14:section name="6. Struct và Union" id="{E72432AB-14A3-40A2-976E-D6535C67E5C5}">
          <p14:sldIdLst/>
        </p14:section>
        <p14:section name="7. Cấp phát động" id="{F813F824-2A78-49C5-B6FF-08BDB932675B}">
          <p14:sldIdLst/>
        </p14:section>
        <p14:section name="Lời kết" id="{70BDF423-0969-41ED-8489-4E775B03B66E}">
          <p14:sldIdLst/>
        </p14:section>
        <p14:section name="Title &amp; Table of content" id="{EDE4C831-6C93-4055-81BE-45648CBC8BC0}">
          <p14:sldIdLst/>
        </p14:section>
        <p14:section name="1. Declaration, definition, initialization" id="{4A5F09B1-4DAF-4978-B856-BA37254E9137}">
          <p14:sldIdLst/>
        </p14:section>
        <p14:section name="2. Program structure và Scope" id="{6E7DE17D-0BA1-4224-9395-6B133F45AAB1}">
          <p14:sldIdLst/>
        </p14:section>
        <p14:section name="3. Variable" id="{78A9104B-897F-4DB3-90CD-F4120909FADB}">
          <p14:sldIdLst/>
        </p14:section>
        <p14:section name="4. Function" id="{5B37AB81-7E94-4DC0-998F-99917234804B}">
          <p14:sldIdLst/>
        </p14:section>
        <p14:section name="5. Pointer - Array - String" id="{7A4B5926-8656-4822-841D-5DF6EBDC18A8}">
          <p14:sldIdLst/>
        </p14:section>
        <p14:section name="6. Struct và Union" id="{CDC52974-7F82-4252-A1CC-2928FC337722}">
          <p14:sldIdLst/>
        </p14:section>
        <p14:section name="7. Cấp phát động" id="{B354A232-1177-4303-979E-92BB2B2A34A5}">
          <p14:sldIdLst/>
        </p14:section>
        <p14:section name="Lời kết" id="{A8851CFF-341E-4732-9C39-7E484CFCC6F1}">
          <p14:sldIdLst/>
        </p14:section>
        <p14:section name="Title &amp; Table of content" id="{A170FF6D-AC5A-4A70-9E1C-70C223241385}">
          <p14:sldIdLst/>
        </p14:section>
        <p14:section name="1. Declaration, definition, initialization" id="{2E21A39A-67BB-41B1-B223-EAC6D1F9D342}">
          <p14:sldIdLst/>
        </p14:section>
        <p14:section name="2. Program structure và Scope" id="{2477DC53-8814-4A49-A402-60D6D14C830F}">
          <p14:sldIdLst/>
        </p14:section>
        <p14:section name="3. Variable" id="{FF63F5F1-0FE2-4C04-8213-EF894D04BE03}">
          <p14:sldIdLst/>
        </p14:section>
        <p14:section name="4. Function" id="{FF93955C-F980-4605-B8F3-D110A281FB92}">
          <p14:sldIdLst/>
        </p14:section>
        <p14:section name="5. Pointer - Array - String" id="{18C36CE2-A0AC-4482-8CCE-97D88C2D6CCE}">
          <p14:sldIdLst/>
        </p14:section>
        <p14:section name="6. Struct và Union" id="{4ADD118D-E504-4758-AC9D-AC639E47411E}">
          <p14:sldIdLst/>
        </p14:section>
        <p14:section name="7. Cấp phát động" id="{09587CD1-4813-4116-B1FC-06DB48CB0F25}">
          <p14:sldIdLst/>
        </p14:section>
        <p14:section name="Lời kết" id="{03E5E998-EE2B-4EE1-B007-2CF979F19A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F53"/>
    <a:srgbClr val="D9D9D9"/>
    <a:srgbClr val="2F3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7" d="100"/>
          <a:sy n="77" d="100"/>
        </p:scale>
        <p:origin x="16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1" Type="http://schemas.openxmlformats.org/officeDocument/2006/relationships/slide" Target="slides/slide2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172" Type="http://schemas.openxmlformats.org/officeDocument/2006/relationships/slide" Target="slides/slide1171.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92" Type="http://schemas.openxmlformats.org/officeDocument/2006/relationships/slide" Target="slides/slide191.xml"/><Relationship Id="rId497" Type="http://schemas.openxmlformats.org/officeDocument/2006/relationships/slide" Target="slides/slide496.xml"/><Relationship Id="rId357" Type="http://schemas.openxmlformats.org/officeDocument/2006/relationships/slide" Target="slides/slide356.xml"/><Relationship Id="rId1194" Type="http://schemas.microsoft.com/office/2016/11/relationships/changesInfo" Target="changesInfos/changesInfo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936" Type="http://schemas.openxmlformats.org/officeDocument/2006/relationships/slide" Target="slides/slide935.xml"/><Relationship Id="rId1121" Type="http://schemas.openxmlformats.org/officeDocument/2006/relationships/slide" Target="slides/slide1120.xml"/><Relationship Id="rId65" Type="http://schemas.openxmlformats.org/officeDocument/2006/relationships/slide" Target="slides/slide64.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1143" Type="http://schemas.openxmlformats.org/officeDocument/2006/relationships/slide" Target="slides/slide1142.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003" Type="http://schemas.openxmlformats.org/officeDocument/2006/relationships/slide" Target="slides/slide1002.xml"/><Relationship Id="rId14" Type="http://schemas.openxmlformats.org/officeDocument/2006/relationships/slide" Target="slides/slide13.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602" Type="http://schemas.openxmlformats.org/officeDocument/2006/relationships/slide" Target="slides/slide601.xml"/><Relationship Id="rId1025" Type="http://schemas.openxmlformats.org/officeDocument/2006/relationships/slide" Target="slides/slide1024.xml"/><Relationship Id="rId907" Type="http://schemas.openxmlformats.org/officeDocument/2006/relationships/slide" Target="slides/slide906.xml"/><Relationship Id="rId36" Type="http://schemas.openxmlformats.org/officeDocument/2006/relationships/slide" Target="slides/slide35.xml"/><Relationship Id="rId185" Type="http://schemas.openxmlformats.org/officeDocument/2006/relationships/slide" Target="slides/slide184.xml"/><Relationship Id="rId392" Type="http://schemas.openxmlformats.org/officeDocument/2006/relationships/slide" Target="slides/slide391.xml"/><Relationship Id="rId697" Type="http://schemas.openxmlformats.org/officeDocument/2006/relationships/slide" Target="slides/slide696.xml"/><Relationship Id="rId252" Type="http://schemas.openxmlformats.org/officeDocument/2006/relationships/slide" Target="slides/slide251.xml"/><Relationship Id="rId1187" Type="http://schemas.openxmlformats.org/officeDocument/2006/relationships/font" Target="fonts/font6.fntdata"/><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929" Type="http://schemas.openxmlformats.org/officeDocument/2006/relationships/slide" Target="slides/slide928.xml"/><Relationship Id="rId1114" Type="http://schemas.openxmlformats.org/officeDocument/2006/relationships/slide" Target="slides/slide1113.xml"/><Relationship Id="rId58" Type="http://schemas.openxmlformats.org/officeDocument/2006/relationships/slide" Target="slides/slide57.xml"/><Relationship Id="rId274" Type="http://schemas.openxmlformats.org/officeDocument/2006/relationships/slide" Target="slides/slide273.xml"/><Relationship Id="rId481" Type="http://schemas.openxmlformats.org/officeDocument/2006/relationships/slide" Target="slides/slide480.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201" Type="http://schemas.openxmlformats.org/officeDocument/2006/relationships/slide" Target="slides/slide20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713" Type="http://schemas.openxmlformats.org/officeDocument/2006/relationships/slide" Target="slides/slide712.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1007" Type="http://schemas.openxmlformats.org/officeDocument/2006/relationships/slide" Target="slides/slide1006.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1018" Type="http://schemas.openxmlformats.org/officeDocument/2006/relationships/slide" Target="slides/slide1017.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169" Type="http://schemas.openxmlformats.org/officeDocument/2006/relationships/slide" Target="slides/slide1168.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1107" Type="http://schemas.openxmlformats.org/officeDocument/2006/relationships/slide" Target="slides/slide1106.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1160" Type="http://schemas.openxmlformats.org/officeDocument/2006/relationships/slide" Target="slides/slide1159.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020" Type="http://schemas.openxmlformats.org/officeDocument/2006/relationships/slide" Target="slides/slide1019.xml"/><Relationship Id="rId1118" Type="http://schemas.openxmlformats.org/officeDocument/2006/relationships/slide" Target="slides/slide1117.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986" Type="http://schemas.openxmlformats.org/officeDocument/2006/relationships/slide" Target="slides/slide985.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171" Type="http://schemas.openxmlformats.org/officeDocument/2006/relationships/slide" Target="slides/slide1170.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1129" Type="http://schemas.openxmlformats.org/officeDocument/2006/relationships/slide" Target="slides/slide1128.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font" Target="fonts/font1.fntdata"/><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tableStyles" Target="tableStyles.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120" Type="http://schemas.openxmlformats.org/officeDocument/2006/relationships/slide" Target="slides/slide1119.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1142" Type="http://schemas.openxmlformats.org/officeDocument/2006/relationships/slide" Target="slides/slide114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1002" Type="http://schemas.openxmlformats.org/officeDocument/2006/relationships/slide" Target="slides/slide1001.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164" Type="http://schemas.openxmlformats.org/officeDocument/2006/relationships/slide" Target="slides/slide1163.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1024" Type="http://schemas.openxmlformats.org/officeDocument/2006/relationships/slide" Target="slides/slide1023.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1102" Type="http://schemas.openxmlformats.org/officeDocument/2006/relationships/slide" Target="slides/slide1101.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font" Target="fonts/font5.fntdata"/><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113" Type="http://schemas.openxmlformats.org/officeDocument/2006/relationships/slide" Target="slides/slide1112.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017" Type="http://schemas.openxmlformats.org/officeDocument/2006/relationships/slide" Target="slides/slide1016.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39" Type="http://schemas.openxmlformats.org/officeDocument/2006/relationships/slide" Target="slides/slide38.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04" Type="http://schemas.openxmlformats.org/officeDocument/2006/relationships/slide" Target="slides/slide103.xml"/><Relationship Id="rId188" Type="http://schemas.openxmlformats.org/officeDocument/2006/relationships/slide" Target="slides/slide187.xml"/><Relationship Id="rId311" Type="http://schemas.openxmlformats.org/officeDocument/2006/relationships/slide" Target="slides/slide310.xml"/><Relationship Id="rId395" Type="http://schemas.openxmlformats.org/officeDocument/2006/relationships/slide" Target="slides/slide394.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106" Type="http://schemas.openxmlformats.org/officeDocument/2006/relationships/slide" Target="slides/slide1105.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199" Type="http://schemas.openxmlformats.org/officeDocument/2006/relationships/slide" Target="slides/slide198.xml"/><Relationship Id="rId627" Type="http://schemas.openxmlformats.org/officeDocument/2006/relationships/slide" Target="slides/slide626.xml"/><Relationship Id="rId834" Type="http://schemas.openxmlformats.org/officeDocument/2006/relationships/slide" Target="slides/slide833.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901" Type="http://schemas.openxmlformats.org/officeDocument/2006/relationships/slide" Target="slides/slide900.xml"/><Relationship Id="rId1117" Type="http://schemas.openxmlformats.org/officeDocument/2006/relationships/slide" Target="slides/slide1116.xml"/><Relationship Id="rId30" Type="http://schemas.openxmlformats.org/officeDocument/2006/relationships/slide" Target="slides/slide29.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1170" Type="http://schemas.openxmlformats.org/officeDocument/2006/relationships/slide" Target="slides/slide1169.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277" Type="http://schemas.openxmlformats.org/officeDocument/2006/relationships/slide" Target="slides/slide276.xml"/><Relationship Id="rId400" Type="http://schemas.openxmlformats.org/officeDocument/2006/relationships/slide" Target="slides/slide399.xml"/><Relationship Id="rId484" Type="http://schemas.openxmlformats.org/officeDocument/2006/relationships/slide" Target="slides/slide483.xml"/><Relationship Id="rId705" Type="http://schemas.openxmlformats.org/officeDocument/2006/relationships/slide" Target="slides/slide704.xml"/><Relationship Id="rId1128" Type="http://schemas.openxmlformats.org/officeDocument/2006/relationships/slide" Target="slides/slide1127.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12" Type="http://schemas.openxmlformats.org/officeDocument/2006/relationships/slide" Target="slides/slide911.xml"/><Relationship Id="rId996" Type="http://schemas.openxmlformats.org/officeDocument/2006/relationships/slide" Target="slides/slide995.xml"/><Relationship Id="rId41" Type="http://schemas.openxmlformats.org/officeDocument/2006/relationships/slide" Target="slides/slide40.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288" Type="http://schemas.openxmlformats.org/officeDocument/2006/relationships/slide" Target="slides/slide287.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495" Type="http://schemas.openxmlformats.org/officeDocument/2006/relationships/slide" Target="slides/slide494.xml"/><Relationship Id="rId716" Type="http://schemas.openxmlformats.org/officeDocument/2006/relationships/slide" Target="slides/slide715.xml"/><Relationship Id="rId923" Type="http://schemas.openxmlformats.org/officeDocument/2006/relationships/slide" Target="slides/slide922.xml"/><Relationship Id="rId52" Type="http://schemas.openxmlformats.org/officeDocument/2006/relationships/slide" Target="slides/slide51.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theme" Target="theme/theme1.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1130" Type="http://schemas.openxmlformats.org/officeDocument/2006/relationships/slide" Target="slides/slide1129.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1141" Type="http://schemas.openxmlformats.org/officeDocument/2006/relationships/slide" Target="slides/slide114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1001" Type="http://schemas.openxmlformats.org/officeDocument/2006/relationships/slide" Target="slides/slide1000.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1012" Type="http://schemas.openxmlformats.org/officeDocument/2006/relationships/slide" Target="slides/slide1011.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1163" Type="http://schemas.openxmlformats.org/officeDocument/2006/relationships/slide" Target="slides/slide1162.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989" Type="http://schemas.openxmlformats.org/officeDocument/2006/relationships/slide" Target="slides/slide988.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font" Target="fonts/font4.fntdata"/><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1112" Type="http://schemas.openxmlformats.org/officeDocument/2006/relationships/slide" Target="slides/slide1111.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123" Type="http://schemas.openxmlformats.org/officeDocument/2006/relationships/slide" Target="slides/slide1122.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1134" Type="http://schemas.openxmlformats.org/officeDocument/2006/relationships/slide" Target="slides/slide113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1005" Type="http://schemas.openxmlformats.org/officeDocument/2006/relationships/slide" Target="slides/slide1004.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1080" Type="http://schemas.openxmlformats.org/officeDocument/2006/relationships/slide" Target="slides/slide107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1105" Type="http://schemas.openxmlformats.org/officeDocument/2006/relationships/slide" Target="slides/slide1104.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font" Target="fonts/font8.fntdata"/><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833" Type="http://schemas.openxmlformats.org/officeDocument/2006/relationships/slide" Target="slides/slide832.xml"/><Relationship Id="rId1116" Type="http://schemas.openxmlformats.org/officeDocument/2006/relationships/slide" Target="slides/slide1115.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notesMaster" Target="notesMasters/notesMaster1.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1191" Type="http://schemas.openxmlformats.org/officeDocument/2006/relationships/viewProps" Target="viewProp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149" Type="http://schemas.openxmlformats.org/officeDocument/2006/relationships/slide" Target="slides/slide114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1140" Type="http://schemas.openxmlformats.org/officeDocument/2006/relationships/slide" Target="slides/slide1139.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00" Type="http://schemas.openxmlformats.org/officeDocument/2006/relationships/slide" Target="slides/slide999.xml"/><Relationship Id="rId1084" Type="http://schemas.openxmlformats.org/officeDocument/2006/relationships/slide" Target="slides/slide1083.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162" Type="http://schemas.openxmlformats.org/officeDocument/2006/relationships/slide" Target="slides/slide1161.xml"/><Relationship Id="rId171" Type="http://schemas.openxmlformats.org/officeDocument/2006/relationships/slide" Target="slides/slide170.xml"/><Relationship Id="rId837" Type="http://schemas.openxmlformats.org/officeDocument/2006/relationships/slide" Target="slides/slide836.xml"/><Relationship Id="rId1022" Type="http://schemas.openxmlformats.org/officeDocument/2006/relationships/slide" Target="slides/slide102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999" Type="http://schemas.openxmlformats.org/officeDocument/2006/relationships/slide" Target="slides/slide998.xml"/><Relationship Id="rId1100" Type="http://schemas.openxmlformats.org/officeDocument/2006/relationships/slide" Target="slides/slide1099.xml"/><Relationship Id="rId1184" Type="http://schemas.openxmlformats.org/officeDocument/2006/relationships/font" Target="fonts/font3.fntdata"/><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1044" Type="http://schemas.openxmlformats.org/officeDocument/2006/relationships/slide" Target="slides/slide1043.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slide" Target="slides/slide1110.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271" Type="http://schemas.openxmlformats.org/officeDocument/2006/relationships/slide" Target="slides/slide270.xml"/><Relationship Id="rId937" Type="http://schemas.openxmlformats.org/officeDocument/2006/relationships/slide" Target="slides/slide936.xml"/><Relationship Id="rId1122" Type="http://schemas.openxmlformats.org/officeDocument/2006/relationships/slide" Target="slides/slide1121.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850" Type="http://schemas.openxmlformats.org/officeDocument/2006/relationships/slide" Target="slides/slide849.xml"/><Relationship Id="rId948" Type="http://schemas.openxmlformats.org/officeDocument/2006/relationships/slide" Target="slides/slide947.xml"/><Relationship Id="rId1133" Type="http://schemas.openxmlformats.org/officeDocument/2006/relationships/slide" Target="slides/slide1132.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1004" Type="http://schemas.openxmlformats.org/officeDocument/2006/relationships/slide" Target="slides/slide1003.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1015" Type="http://schemas.openxmlformats.org/officeDocument/2006/relationships/slide" Target="slides/slide1014.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1177" Type="http://schemas.openxmlformats.org/officeDocument/2006/relationships/slide" Target="slides/slide1176.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1090" Type="http://schemas.openxmlformats.org/officeDocument/2006/relationships/slide" Target="slides/slide1089.xml"/><Relationship Id="rId1104" Type="http://schemas.openxmlformats.org/officeDocument/2006/relationships/slide" Target="slides/slide1103.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font" Target="fonts/font7.fntdata"/><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264" Type="http://schemas.openxmlformats.org/officeDocument/2006/relationships/slide" Target="slides/slide263.xml"/><Relationship Id="rId471" Type="http://schemas.openxmlformats.org/officeDocument/2006/relationships/slide" Target="slides/slide470.xml"/><Relationship Id="rId1115" Type="http://schemas.openxmlformats.org/officeDocument/2006/relationships/slide" Target="slides/slide1114.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843" Type="http://schemas.openxmlformats.org/officeDocument/2006/relationships/slide" Target="slides/slide842.xml"/><Relationship Id="rId1126" Type="http://schemas.openxmlformats.org/officeDocument/2006/relationships/slide" Target="slides/slide1125.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50" Type="http://schemas.openxmlformats.org/officeDocument/2006/relationships/slide" Target="slides/slide49.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1190" Type="http://schemas.openxmlformats.org/officeDocument/2006/relationships/presProps" Target="presProps.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297" Type="http://schemas.openxmlformats.org/officeDocument/2006/relationships/slide" Target="slides/slide296.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57" Type="http://schemas.openxmlformats.org/officeDocument/2006/relationships/slide" Target="slides/slide156.xml"/><Relationship Id="rId364" Type="http://schemas.openxmlformats.org/officeDocument/2006/relationships/slide" Target="slides/slide363.xml"/><Relationship Id="rId1008" Type="http://schemas.openxmlformats.org/officeDocument/2006/relationships/slide" Target="slides/slide1007.xml"/><Relationship Id="rId61" Type="http://schemas.openxmlformats.org/officeDocument/2006/relationships/slide" Target="slides/slide60.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68" Type="http://schemas.openxmlformats.org/officeDocument/2006/relationships/slide" Target="slides/slide167.xml"/><Relationship Id="rId943" Type="http://schemas.openxmlformats.org/officeDocument/2006/relationships/slide" Target="slides/slide942.xml"/><Relationship Id="rId1019" Type="http://schemas.openxmlformats.org/officeDocument/2006/relationships/slide" Target="slides/slide1018.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607" Type="http://schemas.openxmlformats.org/officeDocument/2006/relationships/slide" Target="slides/slide606.xml"/><Relationship Id="rId814" Type="http://schemas.openxmlformats.org/officeDocument/2006/relationships/slide" Target="slides/slide813.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0" Type="http://schemas.openxmlformats.org/officeDocument/2006/relationships/slide" Target="slides/slide9.xml"/><Relationship Id="rId94" Type="http://schemas.openxmlformats.org/officeDocument/2006/relationships/slide" Target="slides/slide93.xml"/><Relationship Id="rId397" Type="http://schemas.openxmlformats.org/officeDocument/2006/relationships/slide" Target="slides/slide396.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257" Type="http://schemas.openxmlformats.org/officeDocument/2006/relationships/slide" Target="slides/slide256.xml"/><Relationship Id="rId464" Type="http://schemas.openxmlformats.org/officeDocument/2006/relationships/slide" Target="slides/slide463.xml"/><Relationship Id="rId1010" Type="http://schemas.openxmlformats.org/officeDocument/2006/relationships/slide" Target="slides/slide1009.xml"/><Relationship Id="rId1094" Type="http://schemas.openxmlformats.org/officeDocument/2006/relationships/slide" Target="slides/slide1093.xml"/><Relationship Id="rId1108" Type="http://schemas.openxmlformats.org/officeDocument/2006/relationships/slide" Target="slides/slide1107.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161" Type="http://schemas.openxmlformats.org/officeDocument/2006/relationships/slide" Target="slides/slide1160.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slide" Target="slides/slide1118.xml"/><Relationship Id="rId903" Type="http://schemas.openxmlformats.org/officeDocument/2006/relationships/slide" Target="slides/slide902.xml"/><Relationship Id="rId32" Type="http://schemas.openxmlformats.org/officeDocument/2006/relationships/slide" Target="slides/slide31.xml"/><Relationship Id="rId181" Type="http://schemas.openxmlformats.org/officeDocument/2006/relationships/slide" Target="slides/slide180.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183" Type="http://schemas.openxmlformats.org/officeDocument/2006/relationships/font" Target="fonts/font2.fntdata"/><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110" Type="http://schemas.openxmlformats.org/officeDocument/2006/relationships/slide" Target="slides/slide1109.xml"/><Relationship Id="rId54" Type="http://schemas.openxmlformats.org/officeDocument/2006/relationships/slide" Target="slides/slide53.xml"/><Relationship Id="rId270" Type="http://schemas.openxmlformats.org/officeDocument/2006/relationships/slide" Target="slides/slide269.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502" Type="http://schemas.openxmlformats.org/officeDocument/2006/relationships/slide" Target="slides/slide501.xml"/><Relationship Id="rId947" Type="http://schemas.openxmlformats.org/officeDocument/2006/relationships/slide" Target="slides/slide946.xml"/><Relationship Id="rId1132" Type="http://schemas.openxmlformats.org/officeDocument/2006/relationships/slide" Target="slides/slide1131.xml"/><Relationship Id="rId76" Type="http://schemas.openxmlformats.org/officeDocument/2006/relationships/slide" Target="slides/slide75.xml"/><Relationship Id="rId807" Type="http://schemas.openxmlformats.org/officeDocument/2006/relationships/slide" Target="slides/slide806.xml"/><Relationship Id="rId292" Type="http://schemas.openxmlformats.org/officeDocument/2006/relationships/slide" Target="slides/slide291.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 Id="rId25" Type="http://schemas.openxmlformats.org/officeDocument/2006/relationships/slide" Target="slides/slide24.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01" Type="http://schemas.openxmlformats.org/officeDocument/2006/relationships/slide" Target="slides/slide100.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613" Type="http://schemas.openxmlformats.org/officeDocument/2006/relationships/slide" Target="slides/slide612.xml"/><Relationship Id="rId820" Type="http://schemas.openxmlformats.org/officeDocument/2006/relationships/slide" Target="slides/slide819.xml"/><Relationship Id="rId918" Type="http://schemas.openxmlformats.org/officeDocument/2006/relationships/slide" Target="slides/slide917.xml"/><Relationship Id="rId1103" Type="http://schemas.openxmlformats.org/officeDocument/2006/relationships/slide" Target="slides/slide1102.xml"/><Relationship Id="rId47" Type="http://schemas.openxmlformats.org/officeDocument/2006/relationships/slide" Target="slides/slide46.xml"/><Relationship Id="rId196" Type="http://schemas.openxmlformats.org/officeDocument/2006/relationships/slide" Target="slides/slide195.xml"/><Relationship Id="rId263" Type="http://schemas.openxmlformats.org/officeDocument/2006/relationships/slide" Target="slides/slide262.xml"/><Relationship Id="rId470" Type="http://schemas.openxmlformats.org/officeDocument/2006/relationships/slide" Target="slides/slide469.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702" Type="http://schemas.openxmlformats.org/officeDocument/2006/relationships/slide" Target="slides/slide701.xml"/><Relationship Id="rId1125" Type="http://schemas.openxmlformats.org/officeDocument/2006/relationships/slide" Target="slides/slide1124.xml"/><Relationship Id="rId69" Type="http://schemas.openxmlformats.org/officeDocument/2006/relationships/slide" Target="slides/slide68.xml"/><Relationship Id="rId285" Type="http://schemas.openxmlformats.org/officeDocument/2006/relationships/slide" Target="slides/slide284.xml"/><Relationship Id="rId492" Type="http://schemas.openxmlformats.org/officeDocument/2006/relationships/slide" Target="slides/slide491.xml"/><Relationship Id="rId797" Type="http://schemas.openxmlformats.org/officeDocument/2006/relationships/slide" Target="slides/slide7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 Tinh" userId="fa90eaad-5a96-42d9-8ebd-abd18384d89d" providerId="ADAL" clId="{C2119C98-B258-4AB4-A911-F4CEF6C9C98E}"/>
    <pc:docChg chg="undo custSel addSld delSld modSld sldOrd modSection">
      <pc:chgData name="Chau Tinh" userId="fa90eaad-5a96-42d9-8ebd-abd18384d89d" providerId="ADAL" clId="{C2119C98-B258-4AB4-A911-F4CEF6C9C98E}" dt="2024-03-31T08:54:04.914" v="125"/>
      <pc:docMkLst>
        <pc:docMk/>
      </pc:docMkLst>
      <pc:sldChg chg="addSp delSp modSp mod">
        <pc:chgData name="Chau Tinh" userId="fa90eaad-5a96-42d9-8ebd-abd18384d89d" providerId="ADAL" clId="{C2119C98-B258-4AB4-A911-F4CEF6C9C98E}" dt="2024-03-31T06:45:18.590" v="117"/>
        <pc:sldMkLst>
          <pc:docMk/>
          <pc:sldMk cId="3557679122" sldId="261"/>
        </pc:sldMkLst>
        <pc:grpChg chg="del mod">
          <ac:chgData name="Chau Tinh" userId="fa90eaad-5a96-42d9-8ebd-abd18384d89d" providerId="ADAL" clId="{C2119C98-B258-4AB4-A911-F4CEF6C9C98E}" dt="2024-03-31T06:45:18.590" v="116"/>
          <ac:grpSpMkLst>
            <pc:docMk/>
            <pc:sldMk cId="3557679122" sldId="261"/>
            <ac:grpSpMk id="6" creationId="{8214B222-0E76-E2E2-BAE4-77FA78DDEB61}"/>
          </ac:grpSpMkLst>
        </pc:grpChg>
        <pc:inkChg chg="add del mod">
          <ac:chgData name="Chau Tinh" userId="fa90eaad-5a96-42d9-8ebd-abd18384d89d" providerId="ADAL" clId="{C2119C98-B258-4AB4-A911-F4CEF6C9C98E}" dt="2024-03-31T06:45:18.590" v="116"/>
          <ac:inkMkLst>
            <pc:docMk/>
            <pc:sldMk cId="3557679122" sldId="261"/>
            <ac:inkMk id="4" creationId="{D6F2578C-B42D-92FD-3F42-778D1AACCCBE}"/>
          </ac:inkMkLst>
        </pc:inkChg>
        <pc:inkChg chg="add del mod">
          <ac:chgData name="Chau Tinh" userId="fa90eaad-5a96-42d9-8ebd-abd18384d89d" providerId="ADAL" clId="{C2119C98-B258-4AB4-A911-F4CEF6C9C98E}" dt="2024-03-31T06:45:18.590" v="117"/>
          <ac:inkMkLst>
            <pc:docMk/>
            <pc:sldMk cId="3557679122" sldId="261"/>
            <ac:inkMk id="5" creationId="{3F910C1E-A07F-A252-5DF0-E8A7A927C661}"/>
          </ac:inkMkLst>
        </pc:inkChg>
      </pc:sldChg>
      <pc:sldChg chg="modSp mod">
        <pc:chgData name="Chau Tinh" userId="fa90eaad-5a96-42d9-8ebd-abd18384d89d" providerId="ADAL" clId="{C2119C98-B258-4AB4-A911-F4CEF6C9C98E}" dt="2024-03-30T19:41:52.746" v="103" actId="20577"/>
        <pc:sldMkLst>
          <pc:docMk/>
          <pc:sldMk cId="2753052540" sldId="273"/>
        </pc:sldMkLst>
        <pc:graphicFrameChg chg="modGraphic">
          <ac:chgData name="Chau Tinh" userId="fa90eaad-5a96-42d9-8ebd-abd18384d89d" providerId="ADAL" clId="{C2119C98-B258-4AB4-A911-F4CEF6C9C98E}" dt="2024-03-30T19:41:52.746" v="103" actId="20577"/>
          <ac:graphicFrameMkLst>
            <pc:docMk/>
            <pc:sldMk cId="2753052540" sldId="273"/>
            <ac:graphicFrameMk id="3" creationId="{9C7EF963-A988-4637-D939-07645AAB5724}"/>
          </ac:graphicFrameMkLst>
        </pc:graphicFrameChg>
      </pc:sldChg>
      <pc:sldChg chg="ord">
        <pc:chgData name="Chau Tinh" userId="fa90eaad-5a96-42d9-8ebd-abd18384d89d" providerId="ADAL" clId="{C2119C98-B258-4AB4-A911-F4CEF6C9C98E}" dt="2024-03-31T08:54:04.914" v="125"/>
        <pc:sldMkLst>
          <pc:docMk/>
          <pc:sldMk cId="1570263786" sldId="359"/>
        </pc:sldMkLst>
      </pc:sldChg>
      <pc:sldChg chg="ord">
        <pc:chgData name="Chau Tinh" userId="fa90eaad-5a96-42d9-8ebd-abd18384d89d" providerId="ADAL" clId="{C2119C98-B258-4AB4-A911-F4CEF6C9C98E}" dt="2024-03-31T08:54:04.914" v="125"/>
        <pc:sldMkLst>
          <pc:docMk/>
          <pc:sldMk cId="1737897576" sldId="361"/>
        </pc:sldMkLst>
      </pc:sldChg>
      <pc:sldChg chg="modNotesTx">
        <pc:chgData name="Chau Tinh" userId="fa90eaad-5a96-42d9-8ebd-abd18384d89d" providerId="ADAL" clId="{C2119C98-B258-4AB4-A911-F4CEF6C9C98E}" dt="2024-03-20T09:00:11.571" v="55"/>
        <pc:sldMkLst>
          <pc:docMk/>
          <pc:sldMk cId="610539858" sldId="364"/>
        </pc:sldMkLst>
      </pc:sldChg>
      <pc:sldChg chg="del">
        <pc:chgData name="Chau Tinh" userId="fa90eaad-5a96-42d9-8ebd-abd18384d89d" providerId="ADAL" clId="{C2119C98-B258-4AB4-A911-F4CEF6C9C98E}" dt="2024-03-30T19:59:04.136" v="104" actId="47"/>
        <pc:sldMkLst>
          <pc:docMk/>
          <pc:sldMk cId="1121857473" sldId="368"/>
        </pc:sldMkLst>
      </pc:sldChg>
      <pc:sldChg chg="del">
        <pc:chgData name="Chau Tinh" userId="fa90eaad-5a96-42d9-8ebd-abd18384d89d" providerId="ADAL" clId="{C2119C98-B258-4AB4-A911-F4CEF6C9C98E}" dt="2024-03-30T19:59:10.386" v="105" actId="47"/>
        <pc:sldMkLst>
          <pc:docMk/>
          <pc:sldMk cId="372468741" sldId="373"/>
        </pc:sldMkLst>
      </pc:sldChg>
      <pc:sldChg chg="modSp mod">
        <pc:chgData name="Chau Tinh" userId="fa90eaad-5a96-42d9-8ebd-abd18384d89d" providerId="ADAL" clId="{C2119C98-B258-4AB4-A911-F4CEF6C9C98E}" dt="2024-03-30T20:16:47.859" v="111" actId="2711"/>
        <pc:sldMkLst>
          <pc:docMk/>
          <pc:sldMk cId="831191754" sldId="411"/>
        </pc:sldMkLst>
        <pc:spChg chg="mod">
          <ac:chgData name="Chau Tinh" userId="fa90eaad-5a96-42d9-8ebd-abd18384d89d" providerId="ADAL" clId="{C2119C98-B258-4AB4-A911-F4CEF6C9C98E}" dt="2024-03-30T20:16:47.859" v="111" actId="2711"/>
          <ac:spMkLst>
            <pc:docMk/>
            <pc:sldMk cId="831191754" sldId="411"/>
            <ac:spMk id="2" creationId="{DC99B2A4-443F-25B2-03B1-1920D48BD401}"/>
          </ac:spMkLst>
        </pc:spChg>
      </pc:sldChg>
      <pc:sldChg chg="addSp mod">
        <pc:chgData name="Chau Tinh" userId="fa90eaad-5a96-42d9-8ebd-abd18384d89d" providerId="ADAL" clId="{C2119C98-B258-4AB4-A911-F4CEF6C9C98E}" dt="2024-03-31T06:44:53.397" v="112" actId="9405"/>
        <pc:sldMkLst>
          <pc:docMk/>
          <pc:sldMk cId="2200001856" sldId="413"/>
        </pc:sldMkLst>
        <pc:inkChg chg="add">
          <ac:chgData name="Chau Tinh" userId="fa90eaad-5a96-42d9-8ebd-abd18384d89d" providerId="ADAL" clId="{C2119C98-B258-4AB4-A911-F4CEF6C9C98E}" dt="2024-03-31T06:44:53.397" v="112" actId="9405"/>
          <ac:inkMkLst>
            <pc:docMk/>
            <pc:sldMk cId="2200001856" sldId="413"/>
            <ac:inkMk id="6" creationId="{99EBB8DC-B6FD-3B19-CD12-816BA24B6170}"/>
          </ac:inkMkLst>
        </pc:inkChg>
      </pc:sldChg>
      <pc:sldChg chg="modSp mod">
        <pc:chgData name="Chau Tinh" userId="fa90eaad-5a96-42d9-8ebd-abd18384d89d" providerId="ADAL" clId="{C2119C98-B258-4AB4-A911-F4CEF6C9C98E}" dt="2024-03-21T14:30:25.403" v="92" actId="1076"/>
        <pc:sldMkLst>
          <pc:docMk/>
          <pc:sldMk cId="4066291378" sldId="421"/>
        </pc:sldMkLst>
        <pc:spChg chg="mod">
          <ac:chgData name="Chau Tinh" userId="fa90eaad-5a96-42d9-8ebd-abd18384d89d" providerId="ADAL" clId="{C2119C98-B258-4AB4-A911-F4CEF6C9C98E}" dt="2024-03-21T14:30:25.403" v="92" actId="1076"/>
          <ac:spMkLst>
            <pc:docMk/>
            <pc:sldMk cId="4066291378" sldId="421"/>
            <ac:spMk id="8" creationId="{4D8A8446-0973-C14B-AD97-AE3993706F0D}"/>
          </ac:spMkLst>
        </pc:spChg>
      </pc:sldChg>
      <pc:sldChg chg="ord">
        <pc:chgData name="Chau Tinh" userId="fa90eaad-5a96-42d9-8ebd-abd18384d89d" providerId="ADAL" clId="{C2119C98-B258-4AB4-A911-F4CEF6C9C98E}" dt="2024-03-31T08:54:04.914" v="125"/>
        <pc:sldMkLst>
          <pc:docMk/>
          <pc:sldMk cId="2159434309" sldId="433"/>
        </pc:sldMkLst>
      </pc:sldChg>
      <pc:sldChg chg="modSp add mod ord">
        <pc:chgData name="Chau Tinh" userId="fa90eaad-5a96-42d9-8ebd-abd18384d89d" providerId="ADAL" clId="{C2119C98-B258-4AB4-A911-F4CEF6C9C98E}" dt="2024-03-21T14:28:38.428" v="61" actId="207"/>
        <pc:sldMkLst>
          <pc:docMk/>
          <pc:sldMk cId="848262429" sldId="436"/>
        </pc:sldMkLst>
        <pc:spChg chg="mod">
          <ac:chgData name="Chau Tinh" userId="fa90eaad-5a96-42d9-8ebd-abd18384d89d" providerId="ADAL" clId="{C2119C98-B258-4AB4-A911-F4CEF6C9C98E}" dt="2024-03-21T14:28:38.428" v="61" actId="207"/>
          <ac:spMkLst>
            <pc:docMk/>
            <pc:sldMk cId="848262429" sldId="436"/>
            <ac:spMk id="3" creationId="{00000000-0000-0000-0000-000000000000}"/>
          </ac:spMkLst>
        </pc:spChg>
      </pc:sldChg>
      <pc:sldChg chg="modSp add mod">
        <pc:chgData name="Chau Tinh" userId="fa90eaad-5a96-42d9-8ebd-abd18384d89d" providerId="ADAL" clId="{C2119C98-B258-4AB4-A911-F4CEF6C9C98E}" dt="2024-03-21T14:29:23.439" v="72" actId="14100"/>
        <pc:sldMkLst>
          <pc:docMk/>
          <pc:sldMk cId="2387415728" sldId="437"/>
        </pc:sldMkLst>
        <pc:spChg chg="mod">
          <ac:chgData name="Chau Tinh" userId="fa90eaad-5a96-42d9-8ebd-abd18384d89d" providerId="ADAL" clId="{C2119C98-B258-4AB4-A911-F4CEF6C9C98E}" dt="2024-03-21T14:29:23.439" v="72" actId="14100"/>
          <ac:spMkLst>
            <pc:docMk/>
            <pc:sldMk cId="2387415728" sldId="437"/>
            <ac:spMk id="3" creationId="{00000000-0000-0000-0000-000000000000}"/>
          </ac:spMkLst>
        </pc:spChg>
      </pc:sldChg>
      <pc:sldChg chg="modSp add mod ord">
        <pc:chgData name="Chau Tinh" userId="fa90eaad-5a96-42d9-8ebd-abd18384d89d" providerId="ADAL" clId="{C2119C98-B258-4AB4-A911-F4CEF6C9C98E}" dt="2024-03-21T14:29:45.130" v="77" actId="207"/>
        <pc:sldMkLst>
          <pc:docMk/>
          <pc:sldMk cId="696955940" sldId="438"/>
        </pc:sldMkLst>
        <pc:spChg chg="mod">
          <ac:chgData name="Chau Tinh" userId="fa90eaad-5a96-42d9-8ebd-abd18384d89d" providerId="ADAL" clId="{C2119C98-B258-4AB4-A911-F4CEF6C9C98E}" dt="2024-03-21T14:29:45.130" v="77" actId="207"/>
          <ac:spMkLst>
            <pc:docMk/>
            <pc:sldMk cId="696955940" sldId="438"/>
            <ac:spMk id="3" creationId="{00000000-0000-0000-0000-000000000000}"/>
          </ac:spMkLst>
        </pc:spChg>
      </pc:sldChg>
      <pc:sldChg chg="modSp add mod">
        <pc:chgData name="Chau Tinh" userId="fa90eaad-5a96-42d9-8ebd-abd18384d89d" providerId="ADAL" clId="{C2119C98-B258-4AB4-A911-F4CEF6C9C98E}" dt="2024-03-21T14:30:54.986" v="97"/>
        <pc:sldMkLst>
          <pc:docMk/>
          <pc:sldMk cId="3473507333" sldId="439"/>
        </pc:sldMkLst>
        <pc:spChg chg="mod">
          <ac:chgData name="Chau Tinh" userId="fa90eaad-5a96-42d9-8ebd-abd18384d89d" providerId="ADAL" clId="{C2119C98-B258-4AB4-A911-F4CEF6C9C98E}" dt="2024-03-21T14:30:54.986" v="97"/>
          <ac:spMkLst>
            <pc:docMk/>
            <pc:sldMk cId="3473507333" sldId="439"/>
            <ac:spMk id="3" creationId="{00000000-0000-0000-0000-000000000000}"/>
          </ac:spMkLst>
        </pc:spChg>
      </pc:sldChg>
      <pc:sldChg chg="modSp add mod ord">
        <pc:chgData name="Chau Tinh" userId="fa90eaad-5a96-42d9-8ebd-abd18384d89d" providerId="ADAL" clId="{C2119C98-B258-4AB4-A911-F4CEF6C9C98E}" dt="2024-03-21T14:31:30.693" v="102" actId="207"/>
        <pc:sldMkLst>
          <pc:docMk/>
          <pc:sldMk cId="3032253687" sldId="440"/>
        </pc:sldMkLst>
        <pc:spChg chg="mod">
          <ac:chgData name="Chau Tinh" userId="fa90eaad-5a96-42d9-8ebd-abd18384d89d" providerId="ADAL" clId="{C2119C98-B258-4AB4-A911-F4CEF6C9C98E}" dt="2024-03-21T14:31:30.693" v="102" actId="207"/>
          <ac:spMkLst>
            <pc:docMk/>
            <pc:sldMk cId="3032253687" sldId="440"/>
            <ac:spMk id="3" creationId="{00000000-0000-0000-0000-000000000000}"/>
          </ac:spMkLst>
        </pc:spChg>
      </pc:sldChg>
      <pc:sldChg chg="add">
        <pc:chgData name="Chau Tinh" userId="fa90eaad-5a96-42d9-8ebd-abd18384d89d" providerId="ADAL" clId="{C2119C98-B258-4AB4-A911-F4CEF6C9C98E}" dt="2024-03-30T19:59:28.141" v="106" actId="2890"/>
        <pc:sldMkLst>
          <pc:docMk/>
          <pc:sldMk cId="224763231" sldId="441"/>
        </pc:sldMkLst>
      </pc:sldChg>
      <pc:sldChg chg="delSp modSp add mod">
        <pc:chgData name="Chau Tinh" userId="fa90eaad-5a96-42d9-8ebd-abd18384d89d" providerId="ADAL" clId="{C2119C98-B258-4AB4-A911-F4CEF6C9C98E}" dt="2024-03-30T20:00:04.491" v="110" actId="478"/>
        <pc:sldMkLst>
          <pc:docMk/>
          <pc:sldMk cId="259412769" sldId="442"/>
        </pc:sldMkLst>
        <pc:spChg chg="mod">
          <ac:chgData name="Chau Tinh" userId="fa90eaad-5a96-42d9-8ebd-abd18384d89d" providerId="ADAL" clId="{C2119C98-B258-4AB4-A911-F4CEF6C9C98E}" dt="2024-03-30T19:59:57.632" v="108" actId="6549"/>
          <ac:spMkLst>
            <pc:docMk/>
            <pc:sldMk cId="259412769" sldId="442"/>
            <ac:spMk id="2" creationId="{DC99B2A4-443F-25B2-03B1-1920D48BD401}"/>
          </ac:spMkLst>
        </pc:spChg>
        <pc:spChg chg="del">
          <ac:chgData name="Chau Tinh" userId="fa90eaad-5a96-42d9-8ebd-abd18384d89d" providerId="ADAL" clId="{C2119C98-B258-4AB4-A911-F4CEF6C9C98E}" dt="2024-03-30T20:00:00.276" v="109" actId="478"/>
          <ac:spMkLst>
            <pc:docMk/>
            <pc:sldMk cId="259412769" sldId="442"/>
            <ac:spMk id="7" creationId="{1E82C464-1373-131F-2F8C-BEBC08847F40}"/>
          </ac:spMkLst>
        </pc:spChg>
        <pc:spChg chg="del">
          <ac:chgData name="Chau Tinh" userId="fa90eaad-5a96-42d9-8ebd-abd18384d89d" providerId="ADAL" clId="{C2119C98-B258-4AB4-A911-F4CEF6C9C98E}" dt="2024-03-30T20:00:04.491" v="110" actId="478"/>
          <ac:spMkLst>
            <pc:docMk/>
            <pc:sldMk cId="259412769" sldId="442"/>
            <ac:spMk id="8" creationId="{4D8A8446-0973-C14B-AD97-AE3993706F0D}"/>
          </ac:spMkLst>
        </pc:spChg>
      </pc:sldChg>
    </pc:docChg>
  </pc:docChgLst>
  <pc:docChgLst>
    <pc:chgData name="Chau Tinh" userId="fa90eaad-5a96-42d9-8ebd-abd18384d89d" providerId="ADAL" clId="{AFDA1F6E-521E-451E-90BC-DFFE775C8BF3}"/>
    <pc:docChg chg="undo redo custSel addSld delSld modSld sldOrd addSection modSection">
      <pc:chgData name="Chau Tinh" userId="fa90eaad-5a96-42d9-8ebd-abd18384d89d" providerId="ADAL" clId="{AFDA1F6E-521E-451E-90BC-DFFE775C8BF3}" dt="2024-03-13T04:20:26.529" v="17208" actId="17846"/>
      <pc:docMkLst>
        <pc:docMk/>
      </pc:docMkLst>
      <pc:sldChg chg="del">
        <pc:chgData name="Chau Tinh" userId="fa90eaad-5a96-42d9-8ebd-abd18384d89d" providerId="ADAL" clId="{AFDA1F6E-521E-451E-90BC-DFFE775C8BF3}" dt="2024-03-11T09:28:15.480" v="187" actId="47"/>
        <pc:sldMkLst>
          <pc:docMk/>
          <pc:sldMk cId="963164346" sldId="257"/>
        </pc:sldMkLst>
      </pc:sldChg>
      <pc:sldChg chg="modSp mod">
        <pc:chgData name="Chau Tinh" userId="fa90eaad-5a96-42d9-8ebd-abd18384d89d" providerId="ADAL" clId="{AFDA1F6E-521E-451E-90BC-DFFE775C8BF3}" dt="2024-03-12T03:57:17.851" v="11388" actId="20577"/>
        <pc:sldMkLst>
          <pc:docMk/>
          <pc:sldMk cId="3557679122" sldId="261"/>
        </pc:sldMkLst>
        <pc:spChg chg="mod">
          <ac:chgData name="Chau Tinh" userId="fa90eaad-5a96-42d9-8ebd-abd18384d89d" providerId="ADAL" clId="{AFDA1F6E-521E-451E-90BC-DFFE775C8BF3}" dt="2024-03-12T03:57:17.851" v="11388" actId="20577"/>
          <ac:spMkLst>
            <pc:docMk/>
            <pc:sldMk cId="3557679122" sldId="261"/>
            <ac:spMk id="8" creationId="{DA19A3C5-DD31-5EF1-99F7-71AE8FF70BCD}"/>
          </ac:spMkLst>
        </pc:spChg>
      </pc:sldChg>
      <pc:sldChg chg="modSp mod">
        <pc:chgData name="Chau Tinh" userId="fa90eaad-5a96-42d9-8ebd-abd18384d89d" providerId="ADAL" clId="{AFDA1F6E-521E-451E-90BC-DFFE775C8BF3}" dt="2024-03-12T22:41:47.482" v="11538" actId="20577"/>
        <pc:sldMkLst>
          <pc:docMk/>
          <pc:sldMk cId="4248547236" sldId="269"/>
        </pc:sldMkLst>
        <pc:spChg chg="mod">
          <ac:chgData name="Chau Tinh" userId="fa90eaad-5a96-42d9-8ebd-abd18384d89d" providerId="ADAL" clId="{AFDA1F6E-521E-451E-90BC-DFFE775C8BF3}" dt="2024-03-12T22:41:47.482" v="11538" actId="20577"/>
          <ac:spMkLst>
            <pc:docMk/>
            <pc:sldMk cId="4248547236" sldId="269"/>
            <ac:spMk id="3" creationId="{00000000-0000-0000-0000-000000000000}"/>
          </ac:spMkLst>
        </pc:spChg>
      </pc:sldChg>
      <pc:sldChg chg="del">
        <pc:chgData name="Chau Tinh" userId="fa90eaad-5a96-42d9-8ebd-abd18384d89d" providerId="ADAL" clId="{AFDA1F6E-521E-451E-90BC-DFFE775C8BF3}" dt="2024-03-12T03:51:36.953" v="11376" actId="47"/>
        <pc:sldMkLst>
          <pc:docMk/>
          <pc:sldMk cId="958246824" sldId="271"/>
        </pc:sldMkLst>
      </pc:sldChg>
      <pc:sldChg chg="modSp del mod ord">
        <pc:chgData name="Chau Tinh" userId="fa90eaad-5a96-42d9-8ebd-abd18384d89d" providerId="ADAL" clId="{AFDA1F6E-521E-451E-90BC-DFFE775C8BF3}" dt="2024-03-13T02:58:10.600" v="15544" actId="47"/>
        <pc:sldMkLst>
          <pc:docMk/>
          <pc:sldMk cId="3105966493" sldId="272"/>
        </pc:sldMkLst>
        <pc:spChg chg="mod">
          <ac:chgData name="Chau Tinh" userId="fa90eaad-5a96-42d9-8ebd-abd18384d89d" providerId="ADAL" clId="{AFDA1F6E-521E-451E-90BC-DFFE775C8BF3}" dt="2024-03-11T09:22:08.707" v="77" actId="1076"/>
          <ac:spMkLst>
            <pc:docMk/>
            <pc:sldMk cId="3105966493" sldId="272"/>
            <ac:spMk id="8" creationId="{4D8A8446-0973-C14B-AD97-AE3993706F0D}"/>
          </ac:spMkLst>
        </pc:spChg>
        <pc:graphicFrameChg chg="mod modGraphic">
          <ac:chgData name="Chau Tinh" userId="fa90eaad-5a96-42d9-8ebd-abd18384d89d" providerId="ADAL" clId="{AFDA1F6E-521E-451E-90BC-DFFE775C8BF3}" dt="2024-03-11T10:30:36.442" v="357" actId="20577"/>
          <ac:graphicFrameMkLst>
            <pc:docMk/>
            <pc:sldMk cId="3105966493" sldId="272"/>
            <ac:graphicFrameMk id="2" creationId="{1AECAA59-0822-57EF-D1BC-0C0292FB573F}"/>
          </ac:graphicFrameMkLst>
        </pc:graphicFrameChg>
        <pc:picChg chg="mod">
          <ac:chgData name="Chau Tinh" userId="fa90eaad-5a96-42d9-8ebd-abd18384d89d" providerId="ADAL" clId="{AFDA1F6E-521E-451E-90BC-DFFE775C8BF3}" dt="2024-03-11T09:26:07.995" v="132" actId="1076"/>
          <ac:picMkLst>
            <pc:docMk/>
            <pc:sldMk cId="3105966493" sldId="272"/>
            <ac:picMk id="5" creationId="{645A3197-7EB8-BA02-0AFC-C8D790C48B01}"/>
          </ac:picMkLst>
        </pc:picChg>
        <pc:picChg chg="mod">
          <ac:chgData name="Chau Tinh" userId="fa90eaad-5a96-42d9-8ebd-abd18384d89d" providerId="ADAL" clId="{AFDA1F6E-521E-451E-90BC-DFFE775C8BF3}" dt="2024-03-11T10:26:24.605" v="313" actId="1076"/>
          <ac:picMkLst>
            <pc:docMk/>
            <pc:sldMk cId="3105966493" sldId="272"/>
            <ac:picMk id="9" creationId="{ED6C998B-0D1E-5F18-3F79-1FDBCB6444A2}"/>
          </ac:picMkLst>
        </pc:picChg>
      </pc:sldChg>
      <pc:sldChg chg="addSp delSp modSp add mod ord">
        <pc:chgData name="Chau Tinh" userId="fa90eaad-5a96-42d9-8ebd-abd18384d89d" providerId="ADAL" clId="{AFDA1F6E-521E-451E-90BC-DFFE775C8BF3}" dt="2024-03-12T22:48:11.387" v="11742" actId="948"/>
        <pc:sldMkLst>
          <pc:docMk/>
          <pc:sldMk cId="2753052540" sldId="273"/>
        </pc:sldMkLst>
        <pc:spChg chg="mod">
          <ac:chgData name="Chau Tinh" userId="fa90eaad-5a96-42d9-8ebd-abd18384d89d" providerId="ADAL" clId="{AFDA1F6E-521E-451E-90BC-DFFE775C8BF3}" dt="2024-03-12T22:47:35.019" v="11732" actId="20577"/>
          <ac:spMkLst>
            <pc:docMk/>
            <pc:sldMk cId="2753052540" sldId="273"/>
            <ac:spMk id="8" creationId="{4D8A8446-0973-C14B-AD97-AE3993706F0D}"/>
          </ac:spMkLst>
        </pc:spChg>
        <pc:graphicFrameChg chg="mod modGraphic">
          <ac:chgData name="Chau Tinh" userId="fa90eaad-5a96-42d9-8ebd-abd18384d89d" providerId="ADAL" clId="{AFDA1F6E-521E-451E-90BC-DFFE775C8BF3}" dt="2024-03-11T10:19:49.360" v="235" actId="20577"/>
          <ac:graphicFrameMkLst>
            <pc:docMk/>
            <pc:sldMk cId="2753052540" sldId="273"/>
            <ac:graphicFrameMk id="2" creationId="{1AECAA59-0822-57EF-D1BC-0C0292FB573F}"/>
          </ac:graphicFrameMkLst>
        </pc:graphicFrameChg>
        <pc:graphicFrameChg chg="add mod modGraphic">
          <ac:chgData name="Chau Tinh" userId="fa90eaad-5a96-42d9-8ebd-abd18384d89d" providerId="ADAL" clId="{AFDA1F6E-521E-451E-90BC-DFFE775C8BF3}" dt="2024-03-12T22:48:11.387" v="11742" actId="948"/>
          <ac:graphicFrameMkLst>
            <pc:docMk/>
            <pc:sldMk cId="2753052540" sldId="273"/>
            <ac:graphicFrameMk id="3" creationId="{9C7EF963-A988-4637-D939-07645AAB5724}"/>
          </ac:graphicFrameMkLst>
        </pc:graphicFrameChg>
        <pc:picChg chg="del mod">
          <ac:chgData name="Chau Tinh" userId="fa90eaad-5a96-42d9-8ebd-abd18384d89d" providerId="ADAL" clId="{AFDA1F6E-521E-451E-90BC-DFFE775C8BF3}" dt="2024-03-12T22:43:00.298" v="11543" actId="478"/>
          <ac:picMkLst>
            <pc:docMk/>
            <pc:sldMk cId="2753052540" sldId="273"/>
            <ac:picMk id="5" creationId="{645A3197-7EB8-BA02-0AFC-C8D790C48B01}"/>
          </ac:picMkLst>
        </pc:picChg>
        <pc:picChg chg="add del mod">
          <ac:chgData name="Chau Tinh" userId="fa90eaad-5a96-42d9-8ebd-abd18384d89d" providerId="ADAL" clId="{AFDA1F6E-521E-451E-90BC-DFFE775C8BF3}" dt="2024-03-11T10:19:51.675" v="238" actId="478"/>
          <ac:picMkLst>
            <pc:docMk/>
            <pc:sldMk cId="2753052540" sldId="273"/>
            <ac:picMk id="6" creationId="{A49510BE-46ED-0A64-8EE9-48E0FF833A1D}"/>
          </ac:picMkLst>
        </pc:picChg>
        <pc:picChg chg="del mod">
          <ac:chgData name="Chau Tinh" userId="fa90eaad-5a96-42d9-8ebd-abd18384d89d" providerId="ADAL" clId="{AFDA1F6E-521E-451E-90BC-DFFE775C8BF3}" dt="2024-03-12T22:43:00.498" v="11544" actId="478"/>
          <ac:picMkLst>
            <pc:docMk/>
            <pc:sldMk cId="2753052540" sldId="273"/>
            <ac:picMk id="9" creationId="{ED6C998B-0D1E-5F18-3F79-1FDBCB6444A2}"/>
          </ac:picMkLst>
        </pc:picChg>
        <pc:picChg chg="add del mod">
          <ac:chgData name="Chau Tinh" userId="fa90eaad-5a96-42d9-8ebd-abd18384d89d" providerId="ADAL" clId="{AFDA1F6E-521E-451E-90BC-DFFE775C8BF3}" dt="2024-03-11T10:19:52.186" v="239" actId="478"/>
          <ac:picMkLst>
            <pc:docMk/>
            <pc:sldMk cId="2753052540" sldId="273"/>
            <ac:picMk id="11" creationId="{21383616-9452-703C-E752-4C925C7B18B3}"/>
          </ac:picMkLst>
        </pc:picChg>
        <pc:picChg chg="add del mod">
          <ac:chgData name="Chau Tinh" userId="fa90eaad-5a96-42d9-8ebd-abd18384d89d" providerId="ADAL" clId="{AFDA1F6E-521E-451E-90BC-DFFE775C8BF3}" dt="2024-03-11T10:19:50.767" v="236" actId="478"/>
          <ac:picMkLst>
            <pc:docMk/>
            <pc:sldMk cId="2753052540" sldId="273"/>
            <ac:picMk id="13" creationId="{8BA91FD3-5BA8-C759-9AA3-D677BD04D488}"/>
          </ac:picMkLst>
        </pc:picChg>
        <pc:picChg chg="add del mod">
          <ac:chgData name="Chau Tinh" userId="fa90eaad-5a96-42d9-8ebd-abd18384d89d" providerId="ADAL" clId="{AFDA1F6E-521E-451E-90BC-DFFE775C8BF3}" dt="2024-03-11T10:19:51.325" v="237" actId="478"/>
          <ac:picMkLst>
            <pc:docMk/>
            <pc:sldMk cId="2753052540" sldId="273"/>
            <ac:picMk id="1026" creationId="{4EFBBCE3-ABF8-C80C-06E4-6470CB5A33F4}"/>
          </ac:picMkLst>
        </pc:picChg>
      </pc:sldChg>
      <pc:sldChg chg="addSp delSp modSp add del mod">
        <pc:chgData name="Chau Tinh" userId="fa90eaad-5a96-42d9-8ebd-abd18384d89d" providerId="ADAL" clId="{AFDA1F6E-521E-451E-90BC-DFFE775C8BF3}" dt="2024-03-13T02:58:10.473" v="15543" actId="47"/>
        <pc:sldMkLst>
          <pc:docMk/>
          <pc:sldMk cId="3223086874" sldId="274"/>
        </pc:sldMkLst>
        <pc:graphicFrameChg chg="modGraphic">
          <ac:chgData name="Chau Tinh" userId="fa90eaad-5a96-42d9-8ebd-abd18384d89d" providerId="ADAL" clId="{AFDA1F6E-521E-451E-90BC-DFFE775C8BF3}" dt="2024-03-11T10:27:18.077" v="321" actId="403"/>
          <ac:graphicFrameMkLst>
            <pc:docMk/>
            <pc:sldMk cId="3223086874" sldId="274"/>
            <ac:graphicFrameMk id="2" creationId="{1AECAA59-0822-57EF-D1BC-0C0292FB573F}"/>
          </ac:graphicFrameMkLst>
        </pc:graphicFrameChg>
        <pc:picChg chg="add mod">
          <ac:chgData name="Chau Tinh" userId="fa90eaad-5a96-42d9-8ebd-abd18384d89d" providerId="ADAL" clId="{AFDA1F6E-521E-451E-90BC-DFFE775C8BF3}" dt="2024-03-11T10:20:26.975" v="258"/>
          <ac:picMkLst>
            <pc:docMk/>
            <pc:sldMk cId="3223086874" sldId="274"/>
            <ac:picMk id="3" creationId="{56DE78B4-2151-B6E6-9FE7-ACF8B70D624E}"/>
          </ac:picMkLst>
        </pc:picChg>
        <pc:picChg chg="del">
          <ac:chgData name="Chau Tinh" userId="fa90eaad-5a96-42d9-8ebd-abd18384d89d" providerId="ADAL" clId="{AFDA1F6E-521E-451E-90BC-DFFE775C8BF3}" dt="2024-03-11T10:20:26.803" v="257" actId="478"/>
          <ac:picMkLst>
            <pc:docMk/>
            <pc:sldMk cId="3223086874" sldId="274"/>
            <ac:picMk id="5" creationId="{645A3197-7EB8-BA02-0AFC-C8D790C48B01}"/>
          </ac:picMkLst>
        </pc:picChg>
        <pc:picChg chg="del">
          <ac:chgData name="Chau Tinh" userId="fa90eaad-5a96-42d9-8ebd-abd18384d89d" providerId="ADAL" clId="{AFDA1F6E-521E-451E-90BC-DFFE775C8BF3}" dt="2024-03-11T10:20:31.433" v="259" actId="478"/>
          <ac:picMkLst>
            <pc:docMk/>
            <pc:sldMk cId="3223086874" sldId="274"/>
            <ac:picMk id="9" creationId="{ED6C998B-0D1E-5F18-3F79-1FDBCB6444A2}"/>
          </ac:picMkLst>
        </pc:picChg>
        <pc:picChg chg="add mod">
          <ac:chgData name="Chau Tinh" userId="fa90eaad-5a96-42d9-8ebd-abd18384d89d" providerId="ADAL" clId="{AFDA1F6E-521E-451E-90BC-DFFE775C8BF3}" dt="2024-03-11T10:20:31.663" v="260"/>
          <ac:picMkLst>
            <pc:docMk/>
            <pc:sldMk cId="3223086874" sldId="274"/>
            <ac:picMk id="10" creationId="{7CF5E219-861E-80D4-FD4B-9F41328A2EDA}"/>
          </ac:picMkLst>
        </pc:picChg>
      </pc:sldChg>
      <pc:sldChg chg="add del">
        <pc:chgData name="Chau Tinh" userId="fa90eaad-5a96-42d9-8ebd-abd18384d89d" providerId="ADAL" clId="{AFDA1F6E-521E-451E-90BC-DFFE775C8BF3}" dt="2024-03-11T10:25:47.567" v="300" actId="47"/>
        <pc:sldMkLst>
          <pc:docMk/>
          <pc:sldMk cId="6509080" sldId="275"/>
        </pc:sldMkLst>
      </pc:sldChg>
      <pc:sldChg chg="addSp delSp modSp add del mod ord">
        <pc:chgData name="Chau Tinh" userId="fa90eaad-5a96-42d9-8ebd-abd18384d89d" providerId="ADAL" clId="{AFDA1F6E-521E-451E-90BC-DFFE775C8BF3}" dt="2024-03-13T02:58:10.251" v="15542" actId="47"/>
        <pc:sldMkLst>
          <pc:docMk/>
          <pc:sldMk cId="2834107547" sldId="276"/>
        </pc:sldMkLst>
        <pc:spChg chg="add del">
          <ac:chgData name="Chau Tinh" userId="fa90eaad-5a96-42d9-8ebd-abd18384d89d" providerId="ADAL" clId="{AFDA1F6E-521E-451E-90BC-DFFE775C8BF3}" dt="2024-03-11T10:21:04.862" v="270" actId="22"/>
          <ac:spMkLst>
            <pc:docMk/>
            <pc:sldMk cId="2834107547" sldId="276"/>
            <ac:spMk id="6" creationId="{581E1D1A-3696-310C-6137-DEC6095BB697}"/>
          </ac:spMkLst>
        </pc:spChg>
        <pc:graphicFrameChg chg="mod modGraphic">
          <ac:chgData name="Chau Tinh" userId="fa90eaad-5a96-42d9-8ebd-abd18384d89d" providerId="ADAL" clId="{AFDA1F6E-521E-451E-90BC-DFFE775C8BF3}" dt="2024-03-11T10:27:28.207" v="323" actId="113"/>
          <ac:graphicFrameMkLst>
            <pc:docMk/>
            <pc:sldMk cId="2834107547" sldId="276"/>
            <ac:graphicFrameMk id="2" creationId="{1AECAA59-0822-57EF-D1BC-0C0292FB573F}"/>
          </ac:graphicFrameMkLst>
        </pc:graphicFrameChg>
        <pc:picChg chg="del">
          <ac:chgData name="Chau Tinh" userId="fa90eaad-5a96-42d9-8ebd-abd18384d89d" providerId="ADAL" clId="{AFDA1F6E-521E-451E-90BC-DFFE775C8BF3}" dt="2024-03-11T10:20:59.232" v="267" actId="478"/>
          <ac:picMkLst>
            <pc:docMk/>
            <pc:sldMk cId="2834107547" sldId="276"/>
            <ac:picMk id="5" creationId="{645A3197-7EB8-BA02-0AFC-C8D790C48B01}"/>
          </ac:picMkLst>
        </pc:picChg>
        <pc:picChg chg="del">
          <ac:chgData name="Chau Tinh" userId="fa90eaad-5a96-42d9-8ebd-abd18384d89d" providerId="ADAL" clId="{AFDA1F6E-521E-451E-90BC-DFFE775C8BF3}" dt="2024-03-11T10:21:00.760" v="268" actId="478"/>
          <ac:picMkLst>
            <pc:docMk/>
            <pc:sldMk cId="2834107547" sldId="276"/>
            <ac:picMk id="9" creationId="{ED6C998B-0D1E-5F18-3F79-1FDBCB6444A2}"/>
          </ac:picMkLst>
        </pc:picChg>
        <pc:picChg chg="add mod">
          <ac:chgData name="Chau Tinh" userId="fa90eaad-5a96-42d9-8ebd-abd18384d89d" providerId="ADAL" clId="{AFDA1F6E-521E-451E-90BC-DFFE775C8BF3}" dt="2024-03-11T10:23:53.045" v="299" actId="1076"/>
          <ac:picMkLst>
            <pc:docMk/>
            <pc:sldMk cId="2834107547" sldId="276"/>
            <ac:picMk id="10" creationId="{9CDAD241-0DB3-61C3-8FB7-7F66126CCD05}"/>
          </ac:picMkLst>
        </pc:picChg>
      </pc:sldChg>
      <pc:sldChg chg="addSp delSp modSp add mod ord">
        <pc:chgData name="Chau Tinh" userId="fa90eaad-5a96-42d9-8ebd-abd18384d89d" providerId="ADAL" clId="{AFDA1F6E-521E-451E-90BC-DFFE775C8BF3}" dt="2024-03-12T23:19:43.443" v="12189" actId="20577"/>
        <pc:sldMkLst>
          <pc:docMk/>
          <pc:sldMk cId="1782097964" sldId="277"/>
        </pc:sldMkLst>
        <pc:spChg chg="add del mod">
          <ac:chgData name="Chau Tinh" userId="fa90eaad-5a96-42d9-8ebd-abd18384d89d" providerId="ADAL" clId="{AFDA1F6E-521E-451E-90BC-DFFE775C8BF3}" dt="2024-03-12T23:12:20.748" v="12121" actId="478"/>
          <ac:spMkLst>
            <pc:docMk/>
            <pc:sldMk cId="1782097964" sldId="277"/>
            <ac:spMk id="6" creationId="{FC816842-61F7-5D41-C370-40202C6DEA50}"/>
          </ac:spMkLst>
        </pc:spChg>
        <pc:spChg chg="mod">
          <ac:chgData name="Chau Tinh" userId="fa90eaad-5a96-42d9-8ebd-abd18384d89d" providerId="ADAL" clId="{AFDA1F6E-521E-451E-90BC-DFFE775C8BF3}" dt="2024-03-12T23:19:40.875" v="12187" actId="20577"/>
          <ac:spMkLst>
            <pc:docMk/>
            <pc:sldMk cId="1782097964" sldId="277"/>
            <ac:spMk id="7" creationId="{1E82C464-1373-131F-2F8C-BEBC08847F40}"/>
          </ac:spMkLst>
        </pc:spChg>
        <pc:spChg chg="mod">
          <ac:chgData name="Chau Tinh" userId="fa90eaad-5a96-42d9-8ebd-abd18384d89d" providerId="ADAL" clId="{AFDA1F6E-521E-451E-90BC-DFFE775C8BF3}" dt="2024-03-12T23:19:43.443" v="12189" actId="20577"/>
          <ac:spMkLst>
            <pc:docMk/>
            <pc:sldMk cId="1782097964" sldId="277"/>
            <ac:spMk id="8" creationId="{4D8A8446-0973-C14B-AD97-AE3993706F0D}"/>
          </ac:spMkLst>
        </pc:spChg>
        <pc:spChg chg="add mod">
          <ac:chgData name="Chau Tinh" userId="fa90eaad-5a96-42d9-8ebd-abd18384d89d" providerId="ADAL" clId="{AFDA1F6E-521E-451E-90BC-DFFE775C8BF3}" dt="2024-03-12T23:12:57.916" v="12130" actId="255"/>
          <ac:spMkLst>
            <pc:docMk/>
            <pc:sldMk cId="1782097964" sldId="277"/>
            <ac:spMk id="9" creationId="{F23194DB-E68B-C84E-A678-1845144FC01C}"/>
          </ac:spMkLst>
        </pc:spChg>
        <pc:graphicFrameChg chg="del mod modGraphic">
          <ac:chgData name="Chau Tinh" userId="fa90eaad-5a96-42d9-8ebd-abd18384d89d" providerId="ADAL" clId="{AFDA1F6E-521E-451E-90BC-DFFE775C8BF3}" dt="2024-03-12T23:12:14.592" v="12118" actId="478"/>
          <ac:graphicFrameMkLst>
            <pc:docMk/>
            <pc:sldMk cId="1782097964" sldId="277"/>
            <ac:graphicFrameMk id="2" creationId="{1AECAA59-0822-57EF-D1BC-0C0292FB573F}"/>
          </ac:graphicFrameMkLst>
        </pc:graphicFrameChg>
        <pc:picChg chg="add del mod">
          <ac:chgData name="Chau Tinh" userId="fa90eaad-5a96-42d9-8ebd-abd18384d89d" providerId="ADAL" clId="{AFDA1F6E-521E-451E-90BC-DFFE775C8BF3}" dt="2024-03-12T23:11:53.307" v="12115" actId="478"/>
          <ac:picMkLst>
            <pc:docMk/>
            <pc:sldMk cId="1782097964" sldId="277"/>
            <ac:picMk id="3" creationId="{C732336C-53FC-EA4D-D548-F3FB88167A25}"/>
          </ac:picMkLst>
        </pc:picChg>
        <pc:picChg chg="del">
          <ac:chgData name="Chau Tinh" userId="fa90eaad-5a96-42d9-8ebd-abd18384d89d" providerId="ADAL" clId="{AFDA1F6E-521E-451E-90BC-DFFE775C8BF3}" dt="2024-03-11T10:27:37.222" v="325" actId="478"/>
          <ac:picMkLst>
            <pc:docMk/>
            <pc:sldMk cId="1782097964" sldId="277"/>
            <ac:picMk id="10" creationId="{9CDAD241-0DB3-61C3-8FB7-7F66126CCD05}"/>
          </ac:picMkLst>
        </pc:picChg>
      </pc:sldChg>
      <pc:sldChg chg="addSp delSp modSp add del mod ord">
        <pc:chgData name="Chau Tinh" userId="fa90eaad-5a96-42d9-8ebd-abd18384d89d" providerId="ADAL" clId="{AFDA1F6E-521E-451E-90BC-DFFE775C8BF3}" dt="2024-03-13T02:58:10.898" v="15546" actId="47"/>
        <pc:sldMkLst>
          <pc:docMk/>
          <pc:sldMk cId="165121937" sldId="278"/>
        </pc:sldMkLst>
        <pc:spChg chg="add mod">
          <ac:chgData name="Chau Tinh" userId="fa90eaad-5a96-42d9-8ebd-abd18384d89d" providerId="ADAL" clId="{AFDA1F6E-521E-451E-90BC-DFFE775C8BF3}" dt="2024-03-11T10:37:59.417" v="641" actId="113"/>
          <ac:spMkLst>
            <pc:docMk/>
            <pc:sldMk cId="165121937" sldId="278"/>
            <ac:spMk id="6" creationId="{56B1B9F0-6DDA-B5C6-C02F-504BE81BC93F}"/>
          </ac:spMkLst>
        </pc:spChg>
        <pc:spChg chg="mod">
          <ac:chgData name="Chau Tinh" userId="fa90eaad-5a96-42d9-8ebd-abd18384d89d" providerId="ADAL" clId="{AFDA1F6E-521E-451E-90BC-DFFE775C8BF3}" dt="2024-03-11T10:31:03.078" v="475" actId="20577"/>
          <ac:spMkLst>
            <pc:docMk/>
            <pc:sldMk cId="165121937" sldId="278"/>
            <ac:spMk id="8" creationId="{4D8A8446-0973-C14B-AD97-AE3993706F0D}"/>
          </ac:spMkLst>
        </pc:spChg>
        <pc:graphicFrameChg chg="del">
          <ac:chgData name="Chau Tinh" userId="fa90eaad-5a96-42d9-8ebd-abd18384d89d" providerId="ADAL" clId="{AFDA1F6E-521E-451E-90BC-DFFE775C8BF3}" dt="2024-03-11T10:31:30.689" v="477" actId="478"/>
          <ac:graphicFrameMkLst>
            <pc:docMk/>
            <pc:sldMk cId="165121937" sldId="278"/>
            <ac:graphicFrameMk id="2" creationId="{1AECAA59-0822-57EF-D1BC-0C0292FB573F}"/>
          </ac:graphicFrameMkLst>
        </pc:graphicFrameChg>
        <pc:picChg chg="del">
          <ac:chgData name="Chau Tinh" userId="fa90eaad-5a96-42d9-8ebd-abd18384d89d" providerId="ADAL" clId="{AFDA1F6E-521E-451E-90BC-DFFE775C8BF3}" dt="2024-03-11T10:31:28.754" v="476" actId="478"/>
          <ac:picMkLst>
            <pc:docMk/>
            <pc:sldMk cId="165121937" sldId="278"/>
            <ac:picMk id="5" creationId="{645A3197-7EB8-BA02-0AFC-C8D790C48B01}"/>
          </ac:picMkLst>
        </pc:picChg>
        <pc:picChg chg="del">
          <ac:chgData name="Chau Tinh" userId="fa90eaad-5a96-42d9-8ebd-abd18384d89d" providerId="ADAL" clId="{AFDA1F6E-521E-451E-90BC-DFFE775C8BF3}" dt="2024-03-11T10:31:49.847" v="479" actId="478"/>
          <ac:picMkLst>
            <pc:docMk/>
            <pc:sldMk cId="165121937" sldId="278"/>
            <ac:picMk id="9" creationId="{ED6C998B-0D1E-5F18-3F79-1FDBCB6444A2}"/>
          </ac:picMkLst>
        </pc:picChg>
        <pc:picChg chg="add mod">
          <ac:chgData name="Chau Tinh" userId="fa90eaad-5a96-42d9-8ebd-abd18384d89d" providerId="ADAL" clId="{AFDA1F6E-521E-451E-90BC-DFFE775C8BF3}" dt="2024-03-11T10:44:19.254" v="772" actId="1076"/>
          <ac:picMkLst>
            <pc:docMk/>
            <pc:sldMk cId="165121937" sldId="278"/>
            <ac:picMk id="5122" creationId="{5C29CCB0-8B46-E0C8-F5B2-D4FA630FBAB1}"/>
          </ac:picMkLst>
        </pc:picChg>
      </pc:sldChg>
      <pc:sldChg chg="addSp modSp add del">
        <pc:chgData name="Chau Tinh" userId="fa90eaad-5a96-42d9-8ebd-abd18384d89d" providerId="ADAL" clId="{AFDA1F6E-521E-451E-90BC-DFFE775C8BF3}" dt="2024-03-13T02:58:10.750" v="15545" actId="47"/>
        <pc:sldMkLst>
          <pc:docMk/>
          <pc:sldMk cId="3283748467" sldId="279"/>
        </pc:sldMkLst>
        <pc:picChg chg="add mod">
          <ac:chgData name="Chau Tinh" userId="fa90eaad-5a96-42d9-8ebd-abd18384d89d" providerId="ADAL" clId="{AFDA1F6E-521E-451E-90BC-DFFE775C8BF3}" dt="2024-03-11T10:42:59.060" v="746" actId="1076"/>
          <ac:picMkLst>
            <pc:docMk/>
            <pc:sldMk cId="3283748467" sldId="279"/>
            <ac:picMk id="2050" creationId="{8FFC6F27-2532-7AA0-E40D-E37E9C8CF6CD}"/>
          </ac:picMkLst>
        </pc:picChg>
      </pc:sldChg>
      <pc:sldChg chg="addSp delSp modSp add del mod">
        <pc:chgData name="Chau Tinh" userId="fa90eaad-5a96-42d9-8ebd-abd18384d89d" providerId="ADAL" clId="{AFDA1F6E-521E-451E-90BC-DFFE775C8BF3}" dt="2024-03-13T02:58:11.123" v="15547" actId="47"/>
        <pc:sldMkLst>
          <pc:docMk/>
          <pc:sldMk cId="1917137191" sldId="280"/>
        </pc:sldMkLst>
        <pc:spChg chg="mod">
          <ac:chgData name="Chau Tinh" userId="fa90eaad-5a96-42d9-8ebd-abd18384d89d" providerId="ADAL" clId="{AFDA1F6E-521E-451E-90BC-DFFE775C8BF3}" dt="2024-03-11T10:41:50.034" v="732" actId="1076"/>
          <ac:spMkLst>
            <pc:docMk/>
            <pc:sldMk cId="1917137191" sldId="280"/>
            <ac:spMk id="6" creationId="{56B1B9F0-6DDA-B5C6-C02F-504BE81BC93F}"/>
          </ac:spMkLst>
        </pc:spChg>
        <pc:picChg chg="add del">
          <ac:chgData name="Chau Tinh" userId="fa90eaad-5a96-42d9-8ebd-abd18384d89d" providerId="ADAL" clId="{AFDA1F6E-521E-451E-90BC-DFFE775C8BF3}" dt="2024-03-11T10:38:58.495" v="658" actId="478"/>
          <ac:picMkLst>
            <pc:docMk/>
            <pc:sldMk cId="1917137191" sldId="280"/>
            <ac:picMk id="5122" creationId="{5C29CCB0-8B46-E0C8-F5B2-D4FA630FBAB1}"/>
          </ac:picMkLst>
        </pc:picChg>
        <pc:picChg chg="add mod">
          <ac:chgData name="Chau Tinh" userId="fa90eaad-5a96-42d9-8ebd-abd18384d89d" providerId="ADAL" clId="{AFDA1F6E-521E-451E-90BC-DFFE775C8BF3}" dt="2024-03-11T10:42:27.665" v="735" actId="1076"/>
          <ac:picMkLst>
            <pc:docMk/>
            <pc:sldMk cId="1917137191" sldId="280"/>
            <ac:picMk id="6146" creationId="{4983948D-04DE-4C0D-AAB0-DF0862304D6C}"/>
          </ac:picMkLst>
        </pc:picChg>
      </pc:sldChg>
      <pc:sldChg chg="addSp delSp modSp add del mod">
        <pc:chgData name="Chau Tinh" userId="fa90eaad-5a96-42d9-8ebd-abd18384d89d" providerId="ADAL" clId="{AFDA1F6E-521E-451E-90BC-DFFE775C8BF3}" dt="2024-03-13T02:58:11.293" v="15548" actId="47"/>
        <pc:sldMkLst>
          <pc:docMk/>
          <pc:sldMk cId="2459510353" sldId="281"/>
        </pc:sldMkLst>
        <pc:spChg chg="mod">
          <ac:chgData name="Chau Tinh" userId="fa90eaad-5a96-42d9-8ebd-abd18384d89d" providerId="ADAL" clId="{AFDA1F6E-521E-451E-90BC-DFFE775C8BF3}" dt="2024-03-11T10:43:30.259" v="761" actId="113"/>
          <ac:spMkLst>
            <pc:docMk/>
            <pc:sldMk cId="2459510353" sldId="281"/>
            <ac:spMk id="6" creationId="{56B1B9F0-6DDA-B5C6-C02F-504BE81BC93F}"/>
          </ac:spMkLst>
        </pc:spChg>
        <pc:picChg chg="del">
          <ac:chgData name="Chau Tinh" userId="fa90eaad-5a96-42d9-8ebd-abd18384d89d" providerId="ADAL" clId="{AFDA1F6E-521E-451E-90BC-DFFE775C8BF3}" dt="2024-03-11T10:43:57.886" v="762" actId="478"/>
          <ac:picMkLst>
            <pc:docMk/>
            <pc:sldMk cId="2459510353" sldId="281"/>
            <ac:picMk id="6146" creationId="{4983948D-04DE-4C0D-AAB0-DF0862304D6C}"/>
          </ac:picMkLst>
        </pc:picChg>
        <pc:picChg chg="add mod">
          <ac:chgData name="Chau Tinh" userId="fa90eaad-5a96-42d9-8ebd-abd18384d89d" providerId="ADAL" clId="{AFDA1F6E-521E-451E-90BC-DFFE775C8BF3}" dt="2024-03-11T10:44:15.208" v="770" actId="1076"/>
          <ac:picMkLst>
            <pc:docMk/>
            <pc:sldMk cId="2459510353" sldId="281"/>
            <ac:picMk id="7170" creationId="{66184556-3608-FEA7-E7A6-C7570C7956E4}"/>
          </ac:picMkLst>
        </pc:picChg>
      </pc:sldChg>
      <pc:sldChg chg="addSp delSp modSp add del mod">
        <pc:chgData name="Chau Tinh" userId="fa90eaad-5a96-42d9-8ebd-abd18384d89d" providerId="ADAL" clId="{AFDA1F6E-521E-451E-90BC-DFFE775C8BF3}" dt="2024-03-13T02:58:11.451" v="15549" actId="47"/>
        <pc:sldMkLst>
          <pc:docMk/>
          <pc:sldMk cId="2464297600" sldId="282"/>
        </pc:sldMkLst>
        <pc:spChg chg="mod">
          <ac:chgData name="Chau Tinh" userId="fa90eaad-5a96-42d9-8ebd-abd18384d89d" providerId="ADAL" clId="{AFDA1F6E-521E-451E-90BC-DFFE775C8BF3}" dt="2024-03-11T10:45:47.589" v="813" actId="113"/>
          <ac:spMkLst>
            <pc:docMk/>
            <pc:sldMk cId="2464297600" sldId="282"/>
            <ac:spMk id="6" creationId="{56B1B9F0-6DDA-B5C6-C02F-504BE81BC93F}"/>
          </ac:spMkLst>
        </pc:spChg>
        <pc:picChg chg="del">
          <ac:chgData name="Chau Tinh" userId="fa90eaad-5a96-42d9-8ebd-abd18384d89d" providerId="ADAL" clId="{AFDA1F6E-521E-451E-90BC-DFFE775C8BF3}" dt="2024-03-11T10:44:46.559" v="774" actId="478"/>
          <ac:picMkLst>
            <pc:docMk/>
            <pc:sldMk cId="2464297600" sldId="282"/>
            <ac:picMk id="7170" creationId="{66184556-3608-FEA7-E7A6-C7570C7956E4}"/>
          </ac:picMkLst>
        </pc:picChg>
        <pc:picChg chg="add mod">
          <ac:chgData name="Chau Tinh" userId="fa90eaad-5a96-42d9-8ebd-abd18384d89d" providerId="ADAL" clId="{AFDA1F6E-521E-451E-90BC-DFFE775C8BF3}" dt="2024-03-11T10:45:23.595" v="802" actId="1076"/>
          <ac:picMkLst>
            <pc:docMk/>
            <pc:sldMk cId="2464297600" sldId="282"/>
            <ac:picMk id="8194" creationId="{FF4A7E06-6635-A996-01E2-333E7EBF575A}"/>
          </ac:picMkLst>
        </pc:picChg>
      </pc:sldChg>
      <pc:sldChg chg="addSp delSp modSp add del mod">
        <pc:chgData name="Chau Tinh" userId="fa90eaad-5a96-42d9-8ebd-abd18384d89d" providerId="ADAL" clId="{AFDA1F6E-521E-451E-90BC-DFFE775C8BF3}" dt="2024-03-13T02:58:11.622" v="15550" actId="47"/>
        <pc:sldMkLst>
          <pc:docMk/>
          <pc:sldMk cId="3816744471" sldId="283"/>
        </pc:sldMkLst>
        <pc:spChg chg="add del">
          <ac:chgData name="Chau Tinh" userId="fa90eaad-5a96-42d9-8ebd-abd18384d89d" providerId="ADAL" clId="{AFDA1F6E-521E-451E-90BC-DFFE775C8BF3}" dt="2024-03-11T10:48:28.990" v="1022"/>
          <ac:spMkLst>
            <pc:docMk/>
            <pc:sldMk cId="3816744471" sldId="283"/>
            <ac:spMk id="2" creationId="{DEED5BBB-494D-39DA-E3AC-B56E85AE6936}"/>
          </ac:spMkLst>
        </pc:spChg>
        <pc:spChg chg="mod">
          <ac:chgData name="Chau Tinh" userId="fa90eaad-5a96-42d9-8ebd-abd18384d89d" providerId="ADAL" clId="{AFDA1F6E-521E-451E-90BC-DFFE775C8BF3}" dt="2024-03-11T10:47:32.751" v="1011" actId="20577"/>
          <ac:spMkLst>
            <pc:docMk/>
            <pc:sldMk cId="3816744471" sldId="283"/>
            <ac:spMk id="6" creationId="{56B1B9F0-6DDA-B5C6-C02F-504BE81BC93F}"/>
          </ac:spMkLst>
        </pc:spChg>
        <pc:picChg chg="add mod">
          <ac:chgData name="Chau Tinh" userId="fa90eaad-5a96-42d9-8ebd-abd18384d89d" providerId="ADAL" clId="{AFDA1F6E-521E-451E-90BC-DFFE775C8BF3}" dt="2024-03-11T10:50:22.724" v="1041" actId="1076"/>
          <ac:picMkLst>
            <pc:docMk/>
            <pc:sldMk cId="3816744471" sldId="283"/>
            <ac:picMk id="3" creationId="{D7B1A1FC-C194-EFF6-F460-5BDA143E75BE}"/>
          </ac:picMkLst>
        </pc:picChg>
        <pc:picChg chg="del">
          <ac:chgData name="Chau Tinh" userId="fa90eaad-5a96-42d9-8ebd-abd18384d89d" providerId="ADAL" clId="{AFDA1F6E-521E-451E-90BC-DFFE775C8BF3}" dt="2024-03-11T10:46:11.733" v="934" actId="478"/>
          <ac:picMkLst>
            <pc:docMk/>
            <pc:sldMk cId="3816744471" sldId="283"/>
            <ac:picMk id="8194" creationId="{FF4A7E06-6635-A996-01E2-333E7EBF575A}"/>
          </ac:picMkLst>
        </pc:picChg>
        <pc:picChg chg="add mod">
          <ac:chgData name="Chau Tinh" userId="fa90eaad-5a96-42d9-8ebd-abd18384d89d" providerId="ADAL" clId="{AFDA1F6E-521E-451E-90BC-DFFE775C8BF3}" dt="2024-03-11T10:50:15.566" v="1034" actId="1076"/>
          <ac:picMkLst>
            <pc:docMk/>
            <pc:sldMk cId="3816744471" sldId="283"/>
            <ac:picMk id="9218" creationId="{D68C860A-2C5E-A88C-41CE-241A7EDD239A}"/>
          </ac:picMkLst>
        </pc:picChg>
        <pc:picChg chg="add mod">
          <ac:chgData name="Chau Tinh" userId="fa90eaad-5a96-42d9-8ebd-abd18384d89d" providerId="ADAL" clId="{AFDA1F6E-521E-451E-90BC-DFFE775C8BF3}" dt="2024-03-11T10:50:57.165" v="1045" actId="1076"/>
          <ac:picMkLst>
            <pc:docMk/>
            <pc:sldMk cId="3816744471" sldId="283"/>
            <ac:picMk id="9220" creationId="{BBA84A84-3B03-6767-C295-4C5151E078F2}"/>
          </ac:picMkLst>
        </pc:picChg>
        <pc:picChg chg="add mod">
          <ac:chgData name="Chau Tinh" userId="fa90eaad-5a96-42d9-8ebd-abd18384d89d" providerId="ADAL" clId="{AFDA1F6E-521E-451E-90BC-DFFE775C8BF3}" dt="2024-03-11T10:50:58.722" v="1047" actId="1076"/>
          <ac:picMkLst>
            <pc:docMk/>
            <pc:sldMk cId="3816744471" sldId="283"/>
            <ac:picMk id="9224" creationId="{3A652674-3D99-AA25-BB99-BB810458A241}"/>
          </ac:picMkLst>
        </pc:picChg>
        <pc:picChg chg="add mod">
          <ac:chgData name="Chau Tinh" userId="fa90eaad-5a96-42d9-8ebd-abd18384d89d" providerId="ADAL" clId="{AFDA1F6E-521E-451E-90BC-DFFE775C8BF3}" dt="2024-03-11T10:51:01.628" v="1048" actId="1076"/>
          <ac:picMkLst>
            <pc:docMk/>
            <pc:sldMk cId="3816744471" sldId="283"/>
            <ac:picMk id="9226" creationId="{A251735E-3CA5-BCE8-8808-1F5CEBBCED36}"/>
          </ac:picMkLst>
        </pc:picChg>
      </pc:sldChg>
      <pc:sldChg chg="addSp delSp modSp add del mod">
        <pc:chgData name="Chau Tinh" userId="fa90eaad-5a96-42d9-8ebd-abd18384d89d" providerId="ADAL" clId="{AFDA1F6E-521E-451E-90BC-DFFE775C8BF3}" dt="2024-03-13T02:58:11.810" v="15551" actId="47"/>
        <pc:sldMkLst>
          <pc:docMk/>
          <pc:sldMk cId="2775477071" sldId="284"/>
        </pc:sldMkLst>
        <pc:spChg chg="add del">
          <ac:chgData name="Chau Tinh" userId="fa90eaad-5a96-42d9-8ebd-abd18384d89d" providerId="ADAL" clId="{AFDA1F6E-521E-451E-90BC-DFFE775C8BF3}" dt="2024-03-11T10:52:05.206" v="1169" actId="22"/>
          <ac:spMkLst>
            <pc:docMk/>
            <pc:sldMk cId="2775477071" sldId="284"/>
            <ac:spMk id="5" creationId="{6869C70B-C7CD-5F2E-E97D-9C6E2A98901C}"/>
          </ac:spMkLst>
        </pc:spChg>
        <pc:spChg chg="mod">
          <ac:chgData name="Chau Tinh" userId="fa90eaad-5a96-42d9-8ebd-abd18384d89d" providerId="ADAL" clId="{AFDA1F6E-521E-451E-90BC-DFFE775C8BF3}" dt="2024-03-11T10:57:06.853" v="1325" actId="20577"/>
          <ac:spMkLst>
            <pc:docMk/>
            <pc:sldMk cId="2775477071" sldId="284"/>
            <ac:spMk id="6" creationId="{56B1B9F0-6DDA-B5C6-C02F-504BE81BC93F}"/>
          </ac:spMkLst>
        </pc:spChg>
        <pc:spChg chg="mod">
          <ac:chgData name="Chau Tinh" userId="fa90eaad-5a96-42d9-8ebd-abd18384d89d" providerId="ADAL" clId="{AFDA1F6E-521E-451E-90BC-DFFE775C8BF3}" dt="2024-03-11T10:51:23.380" v="1098" actId="20577"/>
          <ac:spMkLst>
            <pc:docMk/>
            <pc:sldMk cId="2775477071" sldId="284"/>
            <ac:spMk id="8" creationId="{4D8A8446-0973-C14B-AD97-AE3993706F0D}"/>
          </ac:spMkLst>
        </pc:spChg>
        <pc:picChg chg="del">
          <ac:chgData name="Chau Tinh" userId="fa90eaad-5a96-42d9-8ebd-abd18384d89d" providerId="ADAL" clId="{AFDA1F6E-521E-451E-90BC-DFFE775C8BF3}" dt="2024-03-11T10:51:41.429" v="1164" actId="478"/>
          <ac:picMkLst>
            <pc:docMk/>
            <pc:sldMk cId="2775477071" sldId="284"/>
            <ac:picMk id="3" creationId="{D7B1A1FC-C194-EFF6-F460-5BDA143E75BE}"/>
          </ac:picMkLst>
        </pc:picChg>
        <pc:picChg chg="del">
          <ac:chgData name="Chau Tinh" userId="fa90eaad-5a96-42d9-8ebd-abd18384d89d" providerId="ADAL" clId="{AFDA1F6E-521E-451E-90BC-DFFE775C8BF3}" dt="2024-03-11T10:51:41.158" v="1163" actId="478"/>
          <ac:picMkLst>
            <pc:docMk/>
            <pc:sldMk cId="2775477071" sldId="284"/>
            <ac:picMk id="9218" creationId="{D68C860A-2C5E-A88C-41CE-241A7EDD239A}"/>
          </ac:picMkLst>
        </pc:picChg>
        <pc:picChg chg="del">
          <ac:chgData name="Chau Tinh" userId="fa90eaad-5a96-42d9-8ebd-abd18384d89d" providerId="ADAL" clId="{AFDA1F6E-521E-451E-90BC-DFFE775C8BF3}" dt="2024-03-11T10:51:41.968" v="1165" actId="478"/>
          <ac:picMkLst>
            <pc:docMk/>
            <pc:sldMk cId="2775477071" sldId="284"/>
            <ac:picMk id="9220" creationId="{BBA84A84-3B03-6767-C295-4C5151E078F2}"/>
          </ac:picMkLst>
        </pc:picChg>
        <pc:picChg chg="del">
          <ac:chgData name="Chau Tinh" userId="fa90eaad-5a96-42d9-8ebd-abd18384d89d" providerId="ADAL" clId="{AFDA1F6E-521E-451E-90BC-DFFE775C8BF3}" dt="2024-03-11T10:51:42.685" v="1166" actId="478"/>
          <ac:picMkLst>
            <pc:docMk/>
            <pc:sldMk cId="2775477071" sldId="284"/>
            <ac:picMk id="9224" creationId="{3A652674-3D99-AA25-BB99-BB810458A241}"/>
          </ac:picMkLst>
        </pc:picChg>
        <pc:picChg chg="del">
          <ac:chgData name="Chau Tinh" userId="fa90eaad-5a96-42d9-8ebd-abd18384d89d" providerId="ADAL" clId="{AFDA1F6E-521E-451E-90BC-DFFE775C8BF3}" dt="2024-03-11T10:51:42.920" v="1167" actId="478"/>
          <ac:picMkLst>
            <pc:docMk/>
            <pc:sldMk cId="2775477071" sldId="284"/>
            <ac:picMk id="9226" creationId="{A251735E-3CA5-BCE8-8808-1F5CEBBCED36}"/>
          </ac:picMkLst>
        </pc:picChg>
        <pc:picChg chg="add del mod">
          <ac:chgData name="Chau Tinh" userId="fa90eaad-5a96-42d9-8ebd-abd18384d89d" providerId="ADAL" clId="{AFDA1F6E-521E-451E-90BC-DFFE775C8BF3}" dt="2024-03-11T10:57:22.173" v="1330" actId="478"/>
          <ac:picMkLst>
            <pc:docMk/>
            <pc:sldMk cId="2775477071" sldId="284"/>
            <ac:picMk id="10242" creationId="{4EBC7182-6A00-2970-977D-B4F9D5CBBFE0}"/>
          </ac:picMkLst>
        </pc:picChg>
      </pc:sldChg>
      <pc:sldChg chg="addSp delSp modSp add del mod">
        <pc:chgData name="Chau Tinh" userId="fa90eaad-5a96-42d9-8ebd-abd18384d89d" providerId="ADAL" clId="{AFDA1F6E-521E-451E-90BC-DFFE775C8BF3}" dt="2024-03-13T02:58:11.917" v="15552" actId="47"/>
        <pc:sldMkLst>
          <pc:docMk/>
          <pc:sldMk cId="1774781812" sldId="285"/>
        </pc:sldMkLst>
        <pc:spChg chg="add del mod">
          <ac:chgData name="Chau Tinh" userId="fa90eaad-5a96-42d9-8ebd-abd18384d89d" providerId="ADAL" clId="{AFDA1F6E-521E-451E-90BC-DFFE775C8BF3}" dt="2024-03-11T10:57:45.335" v="1333"/>
          <ac:spMkLst>
            <pc:docMk/>
            <pc:sldMk cId="1774781812" sldId="285"/>
            <ac:spMk id="3" creationId="{CFDF92C5-5D6C-A615-003A-8848A5294D9D}"/>
          </ac:spMkLst>
        </pc:spChg>
        <pc:spChg chg="del">
          <ac:chgData name="Chau Tinh" userId="fa90eaad-5a96-42d9-8ebd-abd18384d89d" providerId="ADAL" clId="{AFDA1F6E-521E-451E-90BC-DFFE775C8BF3}" dt="2024-03-11T10:57:44.877" v="1332" actId="478"/>
          <ac:spMkLst>
            <pc:docMk/>
            <pc:sldMk cId="1774781812" sldId="285"/>
            <ac:spMk id="6" creationId="{56B1B9F0-6DDA-B5C6-C02F-504BE81BC93F}"/>
          </ac:spMkLst>
        </pc:spChg>
        <pc:graphicFrameChg chg="add mod modGraphic">
          <ac:chgData name="Chau Tinh" userId="fa90eaad-5a96-42d9-8ebd-abd18384d89d" providerId="ADAL" clId="{AFDA1F6E-521E-451E-90BC-DFFE775C8BF3}" dt="2024-03-11T11:11:17.683" v="1393" actId="14734"/>
          <ac:graphicFrameMkLst>
            <pc:docMk/>
            <pc:sldMk cId="1774781812" sldId="285"/>
            <ac:graphicFrameMk id="5" creationId="{2CC164D2-F54C-CA69-5B2A-9482EE6B9C8E}"/>
          </ac:graphicFrameMkLst>
        </pc:graphicFrameChg>
      </pc:sldChg>
      <pc:sldChg chg="addSp delSp modSp add del mod ord">
        <pc:chgData name="Chau Tinh" userId="fa90eaad-5a96-42d9-8ebd-abd18384d89d" providerId="ADAL" clId="{AFDA1F6E-521E-451E-90BC-DFFE775C8BF3}" dt="2024-03-13T02:58:12.067" v="15553" actId="47"/>
        <pc:sldMkLst>
          <pc:docMk/>
          <pc:sldMk cId="2136573884" sldId="286"/>
        </pc:sldMkLst>
        <pc:spChg chg="add mod">
          <ac:chgData name="Chau Tinh" userId="fa90eaad-5a96-42d9-8ebd-abd18384d89d" providerId="ADAL" clId="{AFDA1F6E-521E-451E-90BC-DFFE775C8BF3}" dt="2024-03-11T13:02:36.828" v="2042" actId="948"/>
          <ac:spMkLst>
            <pc:docMk/>
            <pc:sldMk cId="2136573884" sldId="286"/>
            <ac:spMk id="3" creationId="{DF78DA17-E9C3-0148-DBCF-8927A6EF2951}"/>
          </ac:spMkLst>
        </pc:spChg>
        <pc:spChg chg="mod">
          <ac:chgData name="Chau Tinh" userId="fa90eaad-5a96-42d9-8ebd-abd18384d89d" providerId="ADAL" clId="{AFDA1F6E-521E-451E-90BC-DFFE775C8BF3}" dt="2024-03-11T11:19:16.646" v="1925" actId="20577"/>
          <ac:spMkLst>
            <pc:docMk/>
            <pc:sldMk cId="2136573884" sldId="286"/>
            <ac:spMk id="7" creationId="{1E82C464-1373-131F-2F8C-BEBC08847F40}"/>
          </ac:spMkLst>
        </pc:spChg>
        <pc:spChg chg="mod">
          <ac:chgData name="Chau Tinh" userId="fa90eaad-5a96-42d9-8ebd-abd18384d89d" providerId="ADAL" clId="{AFDA1F6E-521E-451E-90BC-DFFE775C8BF3}" dt="2024-03-11T11:29:30.395" v="2001" actId="20577"/>
          <ac:spMkLst>
            <pc:docMk/>
            <pc:sldMk cId="2136573884" sldId="286"/>
            <ac:spMk id="8" creationId="{4D8A8446-0973-C14B-AD97-AE3993706F0D}"/>
          </ac:spMkLst>
        </pc:spChg>
        <pc:graphicFrameChg chg="del">
          <ac:chgData name="Chau Tinh" userId="fa90eaad-5a96-42d9-8ebd-abd18384d89d" providerId="ADAL" clId="{AFDA1F6E-521E-451E-90BC-DFFE775C8BF3}" dt="2024-03-11T12:03:20.542" v="2002" actId="478"/>
          <ac:graphicFrameMkLst>
            <pc:docMk/>
            <pc:sldMk cId="2136573884" sldId="286"/>
            <ac:graphicFrameMk id="5" creationId="{2CC164D2-F54C-CA69-5B2A-9482EE6B9C8E}"/>
          </ac:graphicFrameMkLst>
        </pc:graphicFrameChg>
        <pc:picChg chg="add mod">
          <ac:chgData name="Chau Tinh" userId="fa90eaad-5a96-42d9-8ebd-abd18384d89d" providerId="ADAL" clId="{AFDA1F6E-521E-451E-90BC-DFFE775C8BF3}" dt="2024-03-11T13:02:49.427" v="2043" actId="1076"/>
          <ac:picMkLst>
            <pc:docMk/>
            <pc:sldMk cId="2136573884" sldId="286"/>
            <ac:picMk id="12290" creationId="{2CEF2262-1EC3-12E2-DCCB-2FFDF73F4F03}"/>
          </ac:picMkLst>
        </pc:picChg>
      </pc:sldChg>
      <pc:sldChg chg="modSp add del mod ord">
        <pc:chgData name="Chau Tinh" userId="fa90eaad-5a96-42d9-8ebd-abd18384d89d" providerId="ADAL" clId="{AFDA1F6E-521E-451E-90BC-DFFE775C8BF3}" dt="2024-03-12T03:51:35.813" v="11375" actId="47"/>
        <pc:sldMkLst>
          <pc:docMk/>
          <pc:sldMk cId="319080225" sldId="287"/>
        </pc:sldMkLst>
        <pc:spChg chg="mod">
          <ac:chgData name="Chau Tinh" userId="fa90eaad-5a96-42d9-8ebd-abd18384d89d" providerId="ADAL" clId="{AFDA1F6E-521E-451E-90BC-DFFE775C8BF3}" dt="2024-03-11T11:17:08.272" v="1836" actId="20577"/>
          <ac:spMkLst>
            <pc:docMk/>
            <pc:sldMk cId="319080225" sldId="287"/>
            <ac:spMk id="6" creationId="{56B1B9F0-6DDA-B5C6-C02F-504BE81BC93F}"/>
          </ac:spMkLst>
        </pc:spChg>
      </pc:sldChg>
      <pc:sldChg chg="addSp delSp modSp add del mod">
        <pc:chgData name="Chau Tinh" userId="fa90eaad-5a96-42d9-8ebd-abd18384d89d" providerId="ADAL" clId="{AFDA1F6E-521E-451E-90BC-DFFE775C8BF3}" dt="2024-03-13T02:58:12.215" v="15554" actId="47"/>
        <pc:sldMkLst>
          <pc:docMk/>
          <pc:sldMk cId="978006836" sldId="288"/>
        </pc:sldMkLst>
        <pc:spChg chg="mod">
          <ac:chgData name="Chau Tinh" userId="fa90eaad-5a96-42d9-8ebd-abd18384d89d" providerId="ADAL" clId="{AFDA1F6E-521E-451E-90BC-DFFE775C8BF3}" dt="2024-03-11T13:03:05.436" v="2047"/>
          <ac:spMkLst>
            <pc:docMk/>
            <pc:sldMk cId="978006836" sldId="288"/>
            <ac:spMk id="3" creationId="{DF78DA17-E9C3-0148-DBCF-8927A6EF2951}"/>
          </ac:spMkLst>
        </pc:spChg>
        <pc:picChg chg="add mod">
          <ac:chgData name="Chau Tinh" userId="fa90eaad-5a96-42d9-8ebd-abd18384d89d" providerId="ADAL" clId="{AFDA1F6E-521E-451E-90BC-DFFE775C8BF3}" dt="2024-03-11T13:44:06.689" v="2056" actId="1076"/>
          <ac:picMkLst>
            <pc:docMk/>
            <pc:sldMk cId="978006836" sldId="288"/>
            <ac:picMk id="2" creationId="{AC909AB9-C0E1-DA40-056B-8D4F402DB653}"/>
          </ac:picMkLst>
        </pc:picChg>
        <pc:picChg chg="del">
          <ac:chgData name="Chau Tinh" userId="fa90eaad-5a96-42d9-8ebd-abd18384d89d" providerId="ADAL" clId="{AFDA1F6E-521E-451E-90BC-DFFE775C8BF3}" dt="2024-03-11T13:03:07.754" v="2048" actId="478"/>
          <ac:picMkLst>
            <pc:docMk/>
            <pc:sldMk cId="978006836" sldId="288"/>
            <ac:picMk id="12290" creationId="{2CEF2262-1EC3-12E2-DCCB-2FFDF73F4F03}"/>
          </ac:picMkLst>
        </pc:picChg>
      </pc:sldChg>
      <pc:sldChg chg="addSp delSp modSp add del mod">
        <pc:chgData name="Chau Tinh" userId="fa90eaad-5a96-42d9-8ebd-abd18384d89d" providerId="ADAL" clId="{AFDA1F6E-521E-451E-90BC-DFFE775C8BF3}" dt="2024-03-13T02:58:12.364" v="15555" actId="47"/>
        <pc:sldMkLst>
          <pc:docMk/>
          <pc:sldMk cId="2637603227" sldId="289"/>
        </pc:sldMkLst>
        <pc:spChg chg="mod">
          <ac:chgData name="Chau Tinh" userId="fa90eaad-5a96-42d9-8ebd-abd18384d89d" providerId="ADAL" clId="{AFDA1F6E-521E-451E-90BC-DFFE775C8BF3}" dt="2024-03-11T13:46:53.256" v="2106" actId="14100"/>
          <ac:spMkLst>
            <pc:docMk/>
            <pc:sldMk cId="2637603227" sldId="289"/>
            <ac:spMk id="3" creationId="{DF78DA17-E9C3-0148-DBCF-8927A6EF2951}"/>
          </ac:spMkLst>
        </pc:spChg>
        <pc:picChg chg="del">
          <ac:chgData name="Chau Tinh" userId="fa90eaad-5a96-42d9-8ebd-abd18384d89d" providerId="ADAL" clId="{AFDA1F6E-521E-451E-90BC-DFFE775C8BF3}" dt="2024-03-11T13:46:24.539" v="2062" actId="478"/>
          <ac:picMkLst>
            <pc:docMk/>
            <pc:sldMk cId="2637603227" sldId="289"/>
            <ac:picMk id="2" creationId="{AC909AB9-C0E1-DA40-056B-8D4F402DB653}"/>
          </ac:picMkLst>
        </pc:picChg>
        <pc:picChg chg="add mod">
          <ac:chgData name="Chau Tinh" userId="fa90eaad-5a96-42d9-8ebd-abd18384d89d" providerId="ADAL" clId="{AFDA1F6E-521E-451E-90BC-DFFE775C8BF3}" dt="2024-03-11T13:47:06.063" v="2110"/>
          <ac:picMkLst>
            <pc:docMk/>
            <pc:sldMk cId="2637603227" sldId="289"/>
            <ac:picMk id="5" creationId="{E101D3D1-90E7-F66F-C266-406C9A5B4DB0}"/>
          </ac:picMkLst>
        </pc:picChg>
      </pc:sldChg>
      <pc:sldChg chg="addSp delSp modSp add del mod">
        <pc:chgData name="Chau Tinh" userId="fa90eaad-5a96-42d9-8ebd-abd18384d89d" providerId="ADAL" clId="{AFDA1F6E-521E-451E-90BC-DFFE775C8BF3}" dt="2024-03-13T02:58:12.465" v="15556" actId="47"/>
        <pc:sldMkLst>
          <pc:docMk/>
          <pc:sldMk cId="1585023653" sldId="290"/>
        </pc:sldMkLst>
        <pc:spChg chg="del mod">
          <ac:chgData name="Chau Tinh" userId="fa90eaad-5a96-42d9-8ebd-abd18384d89d" providerId="ADAL" clId="{AFDA1F6E-521E-451E-90BC-DFFE775C8BF3}" dt="2024-03-11T13:47:14.238" v="2113"/>
          <ac:spMkLst>
            <pc:docMk/>
            <pc:sldMk cId="1585023653" sldId="290"/>
            <ac:spMk id="3" creationId="{DF78DA17-E9C3-0148-DBCF-8927A6EF2951}"/>
          </ac:spMkLst>
        </pc:spChg>
        <pc:picChg chg="add mod">
          <ac:chgData name="Chau Tinh" userId="fa90eaad-5a96-42d9-8ebd-abd18384d89d" providerId="ADAL" clId="{AFDA1F6E-521E-451E-90BC-DFFE775C8BF3}" dt="2024-03-11T13:47:20.652" v="2116" actId="1076"/>
          <ac:picMkLst>
            <pc:docMk/>
            <pc:sldMk cId="1585023653" sldId="290"/>
            <ac:picMk id="2" creationId="{65003416-69F9-3170-1FC4-5519279873F4}"/>
          </ac:picMkLst>
        </pc:picChg>
      </pc:sldChg>
      <pc:sldChg chg="add del">
        <pc:chgData name="Chau Tinh" userId="fa90eaad-5a96-42d9-8ebd-abd18384d89d" providerId="ADAL" clId="{AFDA1F6E-521E-451E-90BC-DFFE775C8BF3}" dt="2024-03-11T13:49:04.548" v="2118" actId="2890"/>
        <pc:sldMkLst>
          <pc:docMk/>
          <pc:sldMk cId="496543658" sldId="291"/>
        </pc:sldMkLst>
      </pc:sldChg>
      <pc:sldChg chg="addSp delSp modSp add del mod ord">
        <pc:chgData name="Chau Tinh" userId="fa90eaad-5a96-42d9-8ebd-abd18384d89d" providerId="ADAL" clId="{AFDA1F6E-521E-451E-90BC-DFFE775C8BF3}" dt="2024-03-13T02:58:12.612" v="15557" actId="47"/>
        <pc:sldMkLst>
          <pc:docMk/>
          <pc:sldMk cId="677629835" sldId="291"/>
        </pc:sldMkLst>
        <pc:spChg chg="del">
          <ac:chgData name="Chau Tinh" userId="fa90eaad-5a96-42d9-8ebd-abd18384d89d" providerId="ADAL" clId="{AFDA1F6E-521E-451E-90BC-DFFE775C8BF3}" dt="2024-03-11T18:42:52.866" v="2218" actId="478"/>
          <ac:spMkLst>
            <pc:docMk/>
            <pc:sldMk cId="677629835" sldId="291"/>
            <ac:spMk id="3" creationId="{DF78DA17-E9C3-0148-DBCF-8927A6EF2951}"/>
          </ac:spMkLst>
        </pc:spChg>
        <pc:spChg chg="add del mod">
          <ac:chgData name="Chau Tinh" userId="fa90eaad-5a96-42d9-8ebd-abd18384d89d" providerId="ADAL" clId="{AFDA1F6E-521E-451E-90BC-DFFE775C8BF3}" dt="2024-03-11T18:42:56.381" v="2220" actId="478"/>
          <ac:spMkLst>
            <pc:docMk/>
            <pc:sldMk cId="677629835" sldId="291"/>
            <ac:spMk id="5" creationId="{80BB84C0-5B79-9F63-7321-690EE2D9F05F}"/>
          </ac:spMkLst>
        </pc:spChg>
        <pc:spChg chg="mod">
          <ac:chgData name="Chau Tinh" userId="fa90eaad-5a96-42d9-8ebd-abd18384d89d" providerId="ADAL" clId="{AFDA1F6E-521E-451E-90BC-DFFE775C8BF3}" dt="2024-03-11T18:43:26.930" v="2230" actId="20577"/>
          <ac:spMkLst>
            <pc:docMk/>
            <pc:sldMk cId="677629835" sldId="291"/>
            <ac:spMk id="8" creationId="{4D8A8446-0973-C14B-AD97-AE3993706F0D}"/>
          </ac:spMkLst>
        </pc:spChg>
        <pc:picChg chg="add mod">
          <ac:chgData name="Chau Tinh" userId="fa90eaad-5a96-42d9-8ebd-abd18384d89d" providerId="ADAL" clId="{AFDA1F6E-521E-451E-90BC-DFFE775C8BF3}" dt="2024-03-11T18:43:17.898" v="2228" actId="1076"/>
          <ac:picMkLst>
            <pc:docMk/>
            <pc:sldMk cId="677629835" sldId="291"/>
            <ac:picMk id="6" creationId="{7D0DE276-7FDC-B116-17F8-1CFA9DC3E88E}"/>
          </ac:picMkLst>
        </pc:picChg>
      </pc:sldChg>
      <pc:sldChg chg="addSp modSp add del mod">
        <pc:chgData name="Chau Tinh" userId="fa90eaad-5a96-42d9-8ebd-abd18384d89d" providerId="ADAL" clId="{AFDA1F6E-521E-451E-90BC-DFFE775C8BF3}" dt="2024-03-13T02:58:12.742" v="15558" actId="47"/>
        <pc:sldMkLst>
          <pc:docMk/>
          <pc:sldMk cId="2514906074" sldId="292"/>
        </pc:sldMkLst>
        <pc:spChg chg="mod">
          <ac:chgData name="Chau Tinh" userId="fa90eaad-5a96-42d9-8ebd-abd18384d89d" providerId="ADAL" clId="{AFDA1F6E-521E-451E-90BC-DFFE775C8BF3}" dt="2024-03-11T19:52:54.356" v="2375" actId="113"/>
          <ac:spMkLst>
            <pc:docMk/>
            <pc:sldMk cId="2514906074" sldId="292"/>
            <ac:spMk id="3" creationId="{DF78DA17-E9C3-0148-DBCF-8927A6EF2951}"/>
          </ac:spMkLst>
        </pc:spChg>
        <pc:spChg chg="mod">
          <ac:chgData name="Chau Tinh" userId="fa90eaad-5a96-42d9-8ebd-abd18384d89d" providerId="ADAL" clId="{AFDA1F6E-521E-451E-90BC-DFFE775C8BF3}" dt="2024-03-11T18:43:57.933" v="2232" actId="20577"/>
          <ac:spMkLst>
            <pc:docMk/>
            <pc:sldMk cId="2514906074" sldId="292"/>
            <ac:spMk id="8" creationId="{4D8A8446-0973-C14B-AD97-AE3993706F0D}"/>
          </ac:spMkLst>
        </pc:spChg>
        <pc:picChg chg="add mod ord">
          <ac:chgData name="Chau Tinh" userId="fa90eaad-5a96-42d9-8ebd-abd18384d89d" providerId="ADAL" clId="{AFDA1F6E-521E-451E-90BC-DFFE775C8BF3}" dt="2024-03-11T19:46:40.975" v="2285" actId="1036"/>
          <ac:picMkLst>
            <pc:docMk/>
            <pc:sldMk cId="2514906074" sldId="292"/>
            <ac:picMk id="2" creationId="{0075490E-54EB-E8E2-B5D8-60EE462B8A98}"/>
          </ac:picMkLst>
        </pc:picChg>
      </pc:sldChg>
      <pc:sldChg chg="addSp modSp add del">
        <pc:chgData name="Chau Tinh" userId="fa90eaad-5a96-42d9-8ebd-abd18384d89d" providerId="ADAL" clId="{AFDA1F6E-521E-451E-90BC-DFFE775C8BF3}" dt="2024-03-13T02:58:14.110" v="15566" actId="47"/>
        <pc:sldMkLst>
          <pc:docMk/>
          <pc:sldMk cId="2041347206" sldId="293"/>
        </pc:sldMkLst>
        <pc:picChg chg="add mod">
          <ac:chgData name="Chau Tinh" userId="fa90eaad-5a96-42d9-8ebd-abd18384d89d" providerId="ADAL" clId="{AFDA1F6E-521E-451E-90BC-DFFE775C8BF3}" dt="2024-03-11T21:52:42.343" v="2601"/>
          <ac:picMkLst>
            <pc:docMk/>
            <pc:sldMk cId="2041347206" sldId="293"/>
            <ac:picMk id="5" creationId="{B5159251-D019-FC6F-9225-DF96605A36AA}"/>
          </ac:picMkLst>
        </pc:picChg>
      </pc:sldChg>
      <pc:sldChg chg="addSp delSp modSp add del mod ord">
        <pc:chgData name="Chau Tinh" userId="fa90eaad-5a96-42d9-8ebd-abd18384d89d" providerId="ADAL" clId="{AFDA1F6E-521E-451E-90BC-DFFE775C8BF3}" dt="2024-03-13T02:58:13.145" v="15561" actId="47"/>
        <pc:sldMkLst>
          <pc:docMk/>
          <pc:sldMk cId="313468333" sldId="294"/>
        </pc:sldMkLst>
        <pc:spChg chg="mod">
          <ac:chgData name="Chau Tinh" userId="fa90eaad-5a96-42d9-8ebd-abd18384d89d" providerId="ADAL" clId="{AFDA1F6E-521E-451E-90BC-DFFE775C8BF3}" dt="2024-03-11T21:52:01.376" v="2599" actId="5793"/>
          <ac:spMkLst>
            <pc:docMk/>
            <pc:sldMk cId="313468333" sldId="294"/>
            <ac:spMk id="3" creationId="{DF78DA17-E9C3-0148-DBCF-8927A6EF2951}"/>
          </ac:spMkLst>
        </pc:spChg>
        <pc:spChg chg="add del mod">
          <ac:chgData name="Chau Tinh" userId="fa90eaad-5a96-42d9-8ebd-abd18384d89d" providerId="ADAL" clId="{AFDA1F6E-521E-451E-90BC-DFFE775C8BF3}" dt="2024-03-11T19:47:22.012" v="2294"/>
          <ac:spMkLst>
            <pc:docMk/>
            <pc:sldMk cId="313468333" sldId="294"/>
            <ac:spMk id="5" creationId="{FF159BE5-F21B-FBD1-C19E-1EAEE68B674E}"/>
          </ac:spMkLst>
        </pc:spChg>
        <pc:spChg chg="add del mod">
          <ac:chgData name="Chau Tinh" userId="fa90eaad-5a96-42d9-8ebd-abd18384d89d" providerId="ADAL" clId="{AFDA1F6E-521E-451E-90BC-DFFE775C8BF3}" dt="2024-03-11T19:47:34.248" v="2302"/>
          <ac:spMkLst>
            <pc:docMk/>
            <pc:sldMk cId="313468333" sldId="294"/>
            <ac:spMk id="6" creationId="{D8FB9467-FA92-EBD5-2E77-736D530F906C}"/>
          </ac:spMkLst>
        </pc:spChg>
        <pc:picChg chg="del">
          <ac:chgData name="Chau Tinh" userId="fa90eaad-5a96-42d9-8ebd-abd18384d89d" providerId="ADAL" clId="{AFDA1F6E-521E-451E-90BC-DFFE775C8BF3}" dt="2024-03-11T19:47:08.756" v="2289" actId="478"/>
          <ac:picMkLst>
            <pc:docMk/>
            <pc:sldMk cId="313468333" sldId="294"/>
            <ac:picMk id="2" creationId="{0075490E-54EB-E8E2-B5D8-60EE462B8A98}"/>
          </ac:picMkLst>
        </pc:picChg>
        <pc:picChg chg="add del mod">
          <ac:chgData name="Chau Tinh" userId="fa90eaad-5a96-42d9-8ebd-abd18384d89d" providerId="ADAL" clId="{AFDA1F6E-521E-451E-90BC-DFFE775C8BF3}" dt="2024-03-11T21:51:34.018" v="2537" actId="478"/>
          <ac:picMkLst>
            <pc:docMk/>
            <pc:sldMk cId="313468333" sldId="294"/>
            <ac:picMk id="9" creationId="{F54C6716-CEC2-16FD-0045-294494A288A3}"/>
          </ac:picMkLst>
        </pc:picChg>
        <pc:picChg chg="add del mod ord">
          <ac:chgData name="Chau Tinh" userId="fa90eaad-5a96-42d9-8ebd-abd18384d89d" providerId="ADAL" clId="{AFDA1F6E-521E-451E-90BC-DFFE775C8BF3}" dt="2024-03-11T21:51:57.405" v="2596" actId="478"/>
          <ac:picMkLst>
            <pc:docMk/>
            <pc:sldMk cId="313468333" sldId="294"/>
            <ac:picMk id="10" creationId="{CD9678D9-3D1B-66EF-E721-225975BD627E}"/>
          </ac:picMkLst>
        </pc:picChg>
        <pc:picChg chg="add mod">
          <ac:chgData name="Chau Tinh" userId="fa90eaad-5a96-42d9-8ebd-abd18384d89d" providerId="ADAL" clId="{AFDA1F6E-521E-451E-90BC-DFFE775C8BF3}" dt="2024-03-11T21:56:20.075" v="2609" actId="1076"/>
          <ac:picMkLst>
            <pc:docMk/>
            <pc:sldMk cId="313468333" sldId="294"/>
            <ac:picMk id="11" creationId="{B90B96E5-D7B6-E63C-17E0-6A84FF067B72}"/>
          </ac:picMkLst>
        </pc:picChg>
        <pc:picChg chg="add del mod">
          <ac:chgData name="Chau Tinh" userId="fa90eaad-5a96-42d9-8ebd-abd18384d89d" providerId="ADAL" clId="{AFDA1F6E-521E-451E-90BC-DFFE775C8BF3}" dt="2024-03-11T19:47:22.012" v="2294"/>
          <ac:picMkLst>
            <pc:docMk/>
            <pc:sldMk cId="313468333" sldId="294"/>
            <ac:picMk id="1025" creationId="{DC15F71F-9448-002E-2E09-A0C293E7335B}"/>
          </ac:picMkLst>
        </pc:picChg>
        <pc:picChg chg="add del mod">
          <ac:chgData name="Chau Tinh" userId="fa90eaad-5a96-42d9-8ebd-abd18384d89d" providerId="ADAL" clId="{AFDA1F6E-521E-451E-90BC-DFFE775C8BF3}" dt="2024-03-11T19:47:34.248" v="2302"/>
          <ac:picMkLst>
            <pc:docMk/>
            <pc:sldMk cId="313468333" sldId="294"/>
            <ac:picMk id="1027" creationId="{D43E8974-2D59-5F3D-1724-C05FC0B55872}"/>
          </ac:picMkLst>
        </pc:picChg>
      </pc:sldChg>
      <pc:sldChg chg="modSp add del mod ord">
        <pc:chgData name="Chau Tinh" userId="fa90eaad-5a96-42d9-8ebd-abd18384d89d" providerId="ADAL" clId="{AFDA1F6E-521E-451E-90BC-DFFE775C8BF3}" dt="2024-03-13T02:58:12.989" v="15560" actId="47"/>
        <pc:sldMkLst>
          <pc:docMk/>
          <pc:sldMk cId="1665981405" sldId="295"/>
        </pc:sldMkLst>
        <pc:spChg chg="mod">
          <ac:chgData name="Chau Tinh" userId="fa90eaad-5a96-42d9-8ebd-abd18384d89d" providerId="ADAL" clId="{AFDA1F6E-521E-451E-90BC-DFFE775C8BF3}" dt="2024-03-11T19:56:11.163" v="2498" actId="113"/>
          <ac:spMkLst>
            <pc:docMk/>
            <pc:sldMk cId="1665981405" sldId="295"/>
            <ac:spMk id="3" creationId="{DF78DA17-E9C3-0148-DBCF-8927A6EF2951}"/>
          </ac:spMkLst>
        </pc:spChg>
        <pc:picChg chg="mod">
          <ac:chgData name="Chau Tinh" userId="fa90eaad-5a96-42d9-8ebd-abd18384d89d" providerId="ADAL" clId="{AFDA1F6E-521E-451E-90BC-DFFE775C8BF3}" dt="2024-03-11T21:55:25.306" v="2607" actId="1076"/>
          <ac:picMkLst>
            <pc:docMk/>
            <pc:sldMk cId="1665981405" sldId="295"/>
            <ac:picMk id="2" creationId="{0075490E-54EB-E8E2-B5D8-60EE462B8A98}"/>
          </ac:picMkLst>
        </pc:picChg>
      </pc:sldChg>
      <pc:sldChg chg="modSp add del mod">
        <pc:chgData name="Chau Tinh" userId="fa90eaad-5a96-42d9-8ebd-abd18384d89d" providerId="ADAL" clId="{AFDA1F6E-521E-451E-90BC-DFFE775C8BF3}" dt="2024-03-11T19:55:39.557" v="2432" actId="47"/>
        <pc:sldMkLst>
          <pc:docMk/>
          <pc:sldMk cId="1775188716" sldId="296"/>
        </pc:sldMkLst>
        <pc:picChg chg="ord">
          <ac:chgData name="Chau Tinh" userId="fa90eaad-5a96-42d9-8ebd-abd18384d89d" providerId="ADAL" clId="{AFDA1F6E-521E-451E-90BC-DFFE775C8BF3}" dt="2024-03-11T19:55:25.970" v="2428" actId="167"/>
          <ac:picMkLst>
            <pc:docMk/>
            <pc:sldMk cId="1775188716" sldId="296"/>
            <ac:picMk id="2" creationId="{0075490E-54EB-E8E2-B5D8-60EE462B8A98}"/>
          </ac:picMkLst>
        </pc:picChg>
      </pc:sldChg>
      <pc:sldChg chg="modSp add del mod ord">
        <pc:chgData name="Chau Tinh" userId="fa90eaad-5a96-42d9-8ebd-abd18384d89d" providerId="ADAL" clId="{AFDA1F6E-521E-451E-90BC-DFFE775C8BF3}" dt="2024-03-13T02:58:12.876" v="15559" actId="47"/>
        <pc:sldMkLst>
          <pc:docMk/>
          <pc:sldMk cId="2676560940" sldId="297"/>
        </pc:sldMkLst>
        <pc:spChg chg="mod">
          <ac:chgData name="Chau Tinh" userId="fa90eaad-5a96-42d9-8ebd-abd18384d89d" providerId="ADAL" clId="{AFDA1F6E-521E-451E-90BC-DFFE775C8BF3}" dt="2024-03-11T21:51:17.629" v="2535" actId="404"/>
          <ac:spMkLst>
            <pc:docMk/>
            <pc:sldMk cId="2676560940" sldId="297"/>
            <ac:spMk id="3" creationId="{DF78DA17-E9C3-0148-DBCF-8927A6EF2951}"/>
          </ac:spMkLst>
        </pc:spChg>
        <pc:picChg chg="mod">
          <ac:chgData name="Chau Tinh" userId="fa90eaad-5a96-42d9-8ebd-abd18384d89d" providerId="ADAL" clId="{AFDA1F6E-521E-451E-90BC-DFFE775C8BF3}" dt="2024-03-11T21:51:21.216" v="2536" actId="1076"/>
          <ac:picMkLst>
            <pc:docMk/>
            <pc:sldMk cId="2676560940" sldId="297"/>
            <ac:picMk id="9" creationId="{F54C6716-CEC2-16FD-0045-294494A288A3}"/>
          </ac:picMkLst>
        </pc:picChg>
        <pc:picChg chg="mod">
          <ac:chgData name="Chau Tinh" userId="fa90eaad-5a96-42d9-8ebd-abd18384d89d" providerId="ADAL" clId="{AFDA1F6E-521E-451E-90BC-DFFE775C8BF3}" dt="2024-03-11T20:00:53.390" v="2529" actId="1076"/>
          <ac:picMkLst>
            <pc:docMk/>
            <pc:sldMk cId="2676560940" sldId="297"/>
            <ac:picMk id="10" creationId="{CD9678D9-3D1B-66EF-E721-225975BD627E}"/>
          </ac:picMkLst>
        </pc:picChg>
      </pc:sldChg>
      <pc:sldChg chg="add del">
        <pc:chgData name="Chau Tinh" userId="fa90eaad-5a96-42d9-8ebd-abd18384d89d" providerId="ADAL" clId="{AFDA1F6E-521E-451E-90BC-DFFE775C8BF3}" dt="2024-03-13T02:58:14.025" v="15565" actId="47"/>
        <pc:sldMkLst>
          <pc:docMk/>
          <pc:sldMk cId="3651806402" sldId="298"/>
        </pc:sldMkLst>
      </pc:sldChg>
      <pc:sldChg chg="modSp add del mod ord">
        <pc:chgData name="Chau Tinh" userId="fa90eaad-5a96-42d9-8ebd-abd18384d89d" providerId="ADAL" clId="{AFDA1F6E-521E-451E-90BC-DFFE775C8BF3}" dt="2024-03-13T02:58:13.249" v="15562" actId="47"/>
        <pc:sldMkLst>
          <pc:docMk/>
          <pc:sldMk cId="352297407" sldId="299"/>
        </pc:sldMkLst>
        <pc:spChg chg="mod">
          <ac:chgData name="Chau Tinh" userId="fa90eaad-5a96-42d9-8ebd-abd18384d89d" providerId="ADAL" clId="{AFDA1F6E-521E-451E-90BC-DFFE775C8BF3}" dt="2024-03-11T21:57:12.083" v="2623" actId="14100"/>
          <ac:spMkLst>
            <pc:docMk/>
            <pc:sldMk cId="352297407" sldId="299"/>
            <ac:spMk id="3" creationId="{DF78DA17-E9C3-0148-DBCF-8927A6EF2951}"/>
          </ac:spMkLst>
        </pc:spChg>
      </pc:sldChg>
      <pc:sldChg chg="add del">
        <pc:chgData name="Chau Tinh" userId="fa90eaad-5a96-42d9-8ebd-abd18384d89d" providerId="ADAL" clId="{AFDA1F6E-521E-451E-90BC-DFFE775C8BF3}" dt="2024-03-11T21:56:28.490" v="2611" actId="2890"/>
        <pc:sldMkLst>
          <pc:docMk/>
          <pc:sldMk cId="3606597673" sldId="299"/>
        </pc:sldMkLst>
      </pc:sldChg>
      <pc:sldChg chg="add del">
        <pc:chgData name="Chau Tinh" userId="fa90eaad-5a96-42d9-8ebd-abd18384d89d" providerId="ADAL" clId="{AFDA1F6E-521E-451E-90BC-DFFE775C8BF3}" dt="2024-03-11T21:57:26.186" v="2625" actId="2890"/>
        <pc:sldMkLst>
          <pc:docMk/>
          <pc:sldMk cId="605549001" sldId="300"/>
        </pc:sldMkLst>
      </pc:sldChg>
      <pc:sldChg chg="addSp delSp modSp add del mod ord">
        <pc:chgData name="Chau Tinh" userId="fa90eaad-5a96-42d9-8ebd-abd18384d89d" providerId="ADAL" clId="{AFDA1F6E-521E-451E-90BC-DFFE775C8BF3}" dt="2024-03-13T02:58:13.388" v="15563" actId="47"/>
        <pc:sldMkLst>
          <pc:docMk/>
          <pc:sldMk cId="1548747316" sldId="300"/>
        </pc:sldMkLst>
        <pc:spChg chg="mod">
          <ac:chgData name="Chau Tinh" userId="fa90eaad-5a96-42d9-8ebd-abd18384d89d" providerId="ADAL" clId="{AFDA1F6E-521E-451E-90BC-DFFE775C8BF3}" dt="2024-03-11T21:57:43.592" v="2634" actId="20577"/>
          <ac:spMkLst>
            <pc:docMk/>
            <pc:sldMk cId="1548747316" sldId="300"/>
            <ac:spMk id="3" creationId="{DF78DA17-E9C3-0148-DBCF-8927A6EF2951}"/>
          </ac:spMkLst>
        </pc:spChg>
        <pc:picChg chg="add mod">
          <ac:chgData name="Chau Tinh" userId="fa90eaad-5a96-42d9-8ebd-abd18384d89d" providerId="ADAL" clId="{AFDA1F6E-521E-451E-90BC-DFFE775C8BF3}" dt="2024-03-11T21:57:59.854" v="2642" actId="1076"/>
          <ac:picMkLst>
            <pc:docMk/>
            <pc:sldMk cId="1548747316" sldId="300"/>
            <ac:picMk id="2" creationId="{0B2CDF11-837A-E989-184B-9F2FB8FF3933}"/>
          </ac:picMkLst>
        </pc:picChg>
        <pc:picChg chg="del">
          <ac:chgData name="Chau Tinh" userId="fa90eaad-5a96-42d9-8ebd-abd18384d89d" providerId="ADAL" clId="{AFDA1F6E-521E-451E-90BC-DFFE775C8BF3}" dt="2024-03-11T21:57:30.283" v="2629" actId="478"/>
          <ac:picMkLst>
            <pc:docMk/>
            <pc:sldMk cId="1548747316" sldId="300"/>
            <ac:picMk id="11" creationId="{B90B96E5-D7B6-E63C-17E0-6A84FF067B72}"/>
          </ac:picMkLst>
        </pc:picChg>
      </pc:sldChg>
      <pc:sldChg chg="add del">
        <pc:chgData name="Chau Tinh" userId="fa90eaad-5a96-42d9-8ebd-abd18384d89d" providerId="ADAL" clId="{AFDA1F6E-521E-451E-90BC-DFFE775C8BF3}" dt="2024-03-11T21:58:05.987" v="2644" actId="2890"/>
        <pc:sldMkLst>
          <pc:docMk/>
          <pc:sldMk cId="974415970" sldId="301"/>
        </pc:sldMkLst>
      </pc:sldChg>
      <pc:sldChg chg="modSp add del mod ord">
        <pc:chgData name="Chau Tinh" userId="fa90eaad-5a96-42d9-8ebd-abd18384d89d" providerId="ADAL" clId="{AFDA1F6E-521E-451E-90BC-DFFE775C8BF3}" dt="2024-03-13T02:58:13.508" v="15564" actId="47"/>
        <pc:sldMkLst>
          <pc:docMk/>
          <pc:sldMk cId="4184543555" sldId="301"/>
        </pc:sldMkLst>
        <pc:spChg chg="mod">
          <ac:chgData name="Chau Tinh" userId="fa90eaad-5a96-42d9-8ebd-abd18384d89d" providerId="ADAL" clId="{AFDA1F6E-521E-451E-90BC-DFFE775C8BF3}" dt="2024-03-11T21:59:24.644" v="2660" actId="122"/>
          <ac:spMkLst>
            <pc:docMk/>
            <pc:sldMk cId="4184543555" sldId="301"/>
            <ac:spMk id="3" creationId="{DF78DA17-E9C3-0148-DBCF-8927A6EF2951}"/>
          </ac:spMkLst>
        </pc:spChg>
      </pc:sldChg>
      <pc:sldChg chg="addSp delSp modSp add del mod">
        <pc:chgData name="Chau Tinh" userId="fa90eaad-5a96-42d9-8ebd-abd18384d89d" providerId="ADAL" clId="{AFDA1F6E-521E-451E-90BC-DFFE775C8BF3}" dt="2024-03-13T02:58:14.182" v="15567" actId="47"/>
        <pc:sldMkLst>
          <pc:docMk/>
          <pc:sldMk cId="970452300" sldId="302"/>
        </pc:sldMkLst>
        <pc:spChg chg="mod">
          <ac:chgData name="Chau Tinh" userId="fa90eaad-5a96-42d9-8ebd-abd18384d89d" providerId="ADAL" clId="{AFDA1F6E-521E-451E-90BC-DFFE775C8BF3}" dt="2024-03-11T22:03:09.768" v="3017" actId="20577"/>
          <ac:spMkLst>
            <pc:docMk/>
            <pc:sldMk cId="970452300" sldId="302"/>
            <ac:spMk id="3" creationId="{DF78DA17-E9C3-0148-DBCF-8927A6EF2951}"/>
          </ac:spMkLst>
        </pc:spChg>
        <pc:picChg chg="del">
          <ac:chgData name="Chau Tinh" userId="fa90eaad-5a96-42d9-8ebd-abd18384d89d" providerId="ADAL" clId="{AFDA1F6E-521E-451E-90BC-DFFE775C8BF3}" dt="2024-03-11T22:00:16.825" v="2662" actId="478"/>
          <ac:picMkLst>
            <pc:docMk/>
            <pc:sldMk cId="970452300" sldId="302"/>
            <ac:picMk id="2" creationId="{0075490E-54EB-E8E2-B5D8-60EE462B8A98}"/>
          </ac:picMkLst>
        </pc:picChg>
        <pc:picChg chg="add mod">
          <ac:chgData name="Chau Tinh" userId="fa90eaad-5a96-42d9-8ebd-abd18384d89d" providerId="ADAL" clId="{AFDA1F6E-521E-451E-90BC-DFFE775C8BF3}" dt="2024-03-11T22:01:38.476" v="2680" actId="1037"/>
          <ac:picMkLst>
            <pc:docMk/>
            <pc:sldMk cId="970452300" sldId="302"/>
            <ac:picMk id="2050" creationId="{E49A6DB2-1FD0-BF38-BB7B-51273B1D4DAA}"/>
          </ac:picMkLst>
        </pc:picChg>
      </pc:sldChg>
      <pc:sldChg chg="add del">
        <pc:chgData name="Chau Tinh" userId="fa90eaad-5a96-42d9-8ebd-abd18384d89d" providerId="ADAL" clId="{AFDA1F6E-521E-451E-90BC-DFFE775C8BF3}" dt="2024-03-11T22:20:47.052" v="3897" actId="47"/>
        <pc:sldMkLst>
          <pc:docMk/>
          <pc:sldMk cId="3069777512" sldId="303"/>
        </pc:sldMkLst>
      </pc:sldChg>
      <pc:sldChg chg="addSp delSp modSp add del mod">
        <pc:chgData name="Chau Tinh" userId="fa90eaad-5a96-42d9-8ebd-abd18384d89d" providerId="ADAL" clId="{AFDA1F6E-521E-451E-90BC-DFFE775C8BF3}" dt="2024-03-13T02:58:14.251" v="15568" actId="47"/>
        <pc:sldMkLst>
          <pc:docMk/>
          <pc:sldMk cId="601747427" sldId="304"/>
        </pc:sldMkLst>
        <pc:spChg chg="mod">
          <ac:chgData name="Chau Tinh" userId="fa90eaad-5a96-42d9-8ebd-abd18384d89d" providerId="ADAL" clId="{AFDA1F6E-521E-451E-90BC-DFFE775C8BF3}" dt="2024-03-11T22:15:00.894" v="3805" actId="948"/>
          <ac:spMkLst>
            <pc:docMk/>
            <pc:sldMk cId="601747427" sldId="304"/>
            <ac:spMk id="3" creationId="{DF78DA17-E9C3-0148-DBCF-8927A6EF2951}"/>
          </ac:spMkLst>
        </pc:spChg>
        <pc:picChg chg="add mod modCrop">
          <ac:chgData name="Chau Tinh" userId="fa90eaad-5a96-42d9-8ebd-abd18384d89d" providerId="ADAL" clId="{AFDA1F6E-521E-451E-90BC-DFFE775C8BF3}" dt="2024-03-11T22:15:03.652" v="3806" actId="1076"/>
          <ac:picMkLst>
            <pc:docMk/>
            <pc:sldMk cId="601747427" sldId="304"/>
            <ac:picMk id="5" creationId="{07B63651-BA93-CED4-C812-9EC3D1D46D8E}"/>
          </ac:picMkLst>
        </pc:picChg>
        <pc:picChg chg="del">
          <ac:chgData name="Chau Tinh" userId="fa90eaad-5a96-42d9-8ebd-abd18384d89d" providerId="ADAL" clId="{AFDA1F6E-521E-451E-90BC-DFFE775C8BF3}" dt="2024-03-11T22:05:14.850" v="3292" actId="478"/>
          <ac:picMkLst>
            <pc:docMk/>
            <pc:sldMk cId="601747427" sldId="304"/>
            <ac:picMk id="2050" creationId="{E49A6DB2-1FD0-BF38-BB7B-51273B1D4DAA}"/>
          </ac:picMkLst>
        </pc:picChg>
      </pc:sldChg>
      <pc:sldChg chg="addSp delSp modSp add del mod">
        <pc:chgData name="Chau Tinh" userId="fa90eaad-5a96-42d9-8ebd-abd18384d89d" providerId="ADAL" clId="{AFDA1F6E-521E-451E-90BC-DFFE775C8BF3}" dt="2024-03-13T02:58:14.326" v="15569" actId="47"/>
        <pc:sldMkLst>
          <pc:docMk/>
          <pc:sldMk cId="351537093" sldId="305"/>
        </pc:sldMkLst>
        <pc:spChg chg="mod">
          <ac:chgData name="Chau Tinh" userId="fa90eaad-5a96-42d9-8ebd-abd18384d89d" providerId="ADAL" clId="{AFDA1F6E-521E-451E-90BC-DFFE775C8BF3}" dt="2024-03-11T22:14:44.453" v="3803" actId="948"/>
          <ac:spMkLst>
            <pc:docMk/>
            <pc:sldMk cId="351537093" sldId="305"/>
            <ac:spMk id="3" creationId="{DF78DA17-E9C3-0148-DBCF-8927A6EF2951}"/>
          </ac:spMkLst>
        </pc:spChg>
        <pc:picChg chg="del">
          <ac:chgData name="Chau Tinh" userId="fa90eaad-5a96-42d9-8ebd-abd18384d89d" providerId="ADAL" clId="{AFDA1F6E-521E-451E-90BC-DFFE775C8BF3}" dt="2024-03-11T22:07:50.003" v="3514" actId="478"/>
          <ac:picMkLst>
            <pc:docMk/>
            <pc:sldMk cId="351537093" sldId="305"/>
            <ac:picMk id="5" creationId="{07B63651-BA93-CED4-C812-9EC3D1D46D8E}"/>
          </ac:picMkLst>
        </pc:picChg>
        <pc:picChg chg="add mod">
          <ac:chgData name="Chau Tinh" userId="fa90eaad-5a96-42d9-8ebd-abd18384d89d" providerId="ADAL" clId="{AFDA1F6E-521E-451E-90BC-DFFE775C8BF3}" dt="2024-03-11T22:14:46.939" v="3804" actId="1076"/>
          <ac:picMkLst>
            <pc:docMk/>
            <pc:sldMk cId="351537093" sldId="305"/>
            <ac:picMk id="6" creationId="{B27D7F25-A5CF-08E8-B28A-2B6F65BD9817}"/>
          </ac:picMkLst>
        </pc:picChg>
      </pc:sldChg>
      <pc:sldChg chg="addSp delSp modSp add del mod">
        <pc:chgData name="Chau Tinh" userId="fa90eaad-5a96-42d9-8ebd-abd18384d89d" providerId="ADAL" clId="{AFDA1F6E-521E-451E-90BC-DFFE775C8BF3}" dt="2024-03-13T02:58:14.397" v="15570" actId="47"/>
        <pc:sldMkLst>
          <pc:docMk/>
          <pc:sldMk cId="1711227878" sldId="306"/>
        </pc:sldMkLst>
        <pc:spChg chg="mod">
          <ac:chgData name="Chau Tinh" userId="fa90eaad-5a96-42d9-8ebd-abd18384d89d" providerId="ADAL" clId="{AFDA1F6E-521E-451E-90BC-DFFE775C8BF3}" dt="2024-03-11T22:14:30.512" v="3802" actId="948"/>
          <ac:spMkLst>
            <pc:docMk/>
            <pc:sldMk cId="1711227878" sldId="306"/>
            <ac:spMk id="3" creationId="{DF78DA17-E9C3-0148-DBCF-8927A6EF2951}"/>
          </ac:spMkLst>
        </pc:spChg>
        <pc:picChg chg="add mod">
          <ac:chgData name="Chau Tinh" userId="fa90eaad-5a96-42d9-8ebd-abd18384d89d" providerId="ADAL" clId="{AFDA1F6E-521E-451E-90BC-DFFE775C8BF3}" dt="2024-03-11T22:11:25.107" v="3733" actId="1076"/>
          <ac:picMkLst>
            <pc:docMk/>
            <pc:sldMk cId="1711227878" sldId="306"/>
            <ac:picMk id="5" creationId="{705F4141-22B9-5B5A-E7E0-BFBA173ABB1C}"/>
          </ac:picMkLst>
        </pc:picChg>
        <pc:picChg chg="del">
          <ac:chgData name="Chau Tinh" userId="fa90eaad-5a96-42d9-8ebd-abd18384d89d" providerId="ADAL" clId="{AFDA1F6E-521E-451E-90BC-DFFE775C8BF3}" dt="2024-03-11T22:11:19.665" v="3729" actId="478"/>
          <ac:picMkLst>
            <pc:docMk/>
            <pc:sldMk cId="1711227878" sldId="306"/>
            <ac:picMk id="6" creationId="{B27D7F25-A5CF-08E8-B28A-2B6F65BD9817}"/>
          </ac:picMkLst>
        </pc:picChg>
      </pc:sldChg>
      <pc:sldChg chg="addSp delSp modSp add del mod">
        <pc:chgData name="Chau Tinh" userId="fa90eaad-5a96-42d9-8ebd-abd18384d89d" providerId="ADAL" clId="{AFDA1F6E-521E-451E-90BC-DFFE775C8BF3}" dt="2024-03-13T02:58:14.464" v="15571" actId="47"/>
        <pc:sldMkLst>
          <pc:docMk/>
          <pc:sldMk cId="2244537549" sldId="307"/>
        </pc:sldMkLst>
        <pc:spChg chg="mod">
          <ac:chgData name="Chau Tinh" userId="fa90eaad-5a96-42d9-8ebd-abd18384d89d" providerId="ADAL" clId="{AFDA1F6E-521E-451E-90BC-DFFE775C8BF3}" dt="2024-03-11T22:18:48.470" v="3885" actId="404"/>
          <ac:spMkLst>
            <pc:docMk/>
            <pc:sldMk cId="2244537549" sldId="307"/>
            <ac:spMk id="3" creationId="{DF78DA17-E9C3-0148-DBCF-8927A6EF2951}"/>
          </ac:spMkLst>
        </pc:spChg>
        <pc:picChg chg="add mod modCrop">
          <ac:chgData name="Chau Tinh" userId="fa90eaad-5a96-42d9-8ebd-abd18384d89d" providerId="ADAL" clId="{AFDA1F6E-521E-451E-90BC-DFFE775C8BF3}" dt="2024-03-11T22:19:35.502" v="3896" actId="1076"/>
          <ac:picMkLst>
            <pc:docMk/>
            <pc:sldMk cId="2244537549" sldId="307"/>
            <ac:picMk id="2" creationId="{00812464-F9C5-2EE0-8F48-B49FD51A692B}"/>
          </ac:picMkLst>
        </pc:picChg>
        <pc:picChg chg="del">
          <ac:chgData name="Chau Tinh" userId="fa90eaad-5a96-42d9-8ebd-abd18384d89d" providerId="ADAL" clId="{AFDA1F6E-521E-451E-90BC-DFFE775C8BF3}" dt="2024-03-11T22:18:51.239" v="3886" actId="478"/>
          <ac:picMkLst>
            <pc:docMk/>
            <pc:sldMk cId="2244537549" sldId="307"/>
            <ac:picMk id="5" creationId="{705F4141-22B9-5B5A-E7E0-BFBA173ABB1C}"/>
          </ac:picMkLst>
        </pc:picChg>
      </pc:sldChg>
      <pc:sldChg chg="addSp delSp modSp add del mod">
        <pc:chgData name="Chau Tinh" userId="fa90eaad-5a96-42d9-8ebd-abd18384d89d" providerId="ADAL" clId="{AFDA1F6E-521E-451E-90BC-DFFE775C8BF3}" dt="2024-03-13T02:58:14.537" v="15572" actId="47"/>
        <pc:sldMkLst>
          <pc:docMk/>
          <pc:sldMk cId="3059723277" sldId="308"/>
        </pc:sldMkLst>
        <pc:spChg chg="mod">
          <ac:chgData name="Chau Tinh" userId="fa90eaad-5a96-42d9-8ebd-abd18384d89d" providerId="ADAL" clId="{AFDA1F6E-521E-451E-90BC-DFFE775C8BF3}" dt="2024-03-11T22:22:03.227" v="3942" actId="20577"/>
          <ac:spMkLst>
            <pc:docMk/>
            <pc:sldMk cId="3059723277" sldId="308"/>
            <ac:spMk id="3" creationId="{DF78DA17-E9C3-0148-DBCF-8927A6EF2951}"/>
          </ac:spMkLst>
        </pc:spChg>
        <pc:picChg chg="del">
          <ac:chgData name="Chau Tinh" userId="fa90eaad-5a96-42d9-8ebd-abd18384d89d" providerId="ADAL" clId="{AFDA1F6E-521E-451E-90BC-DFFE775C8BF3}" dt="2024-03-11T22:22:24.536" v="3943" actId="478"/>
          <ac:picMkLst>
            <pc:docMk/>
            <pc:sldMk cId="3059723277" sldId="308"/>
            <ac:picMk id="2" creationId="{00812464-F9C5-2EE0-8F48-B49FD51A692B}"/>
          </ac:picMkLst>
        </pc:picChg>
        <pc:picChg chg="add mod modCrop">
          <ac:chgData name="Chau Tinh" userId="fa90eaad-5a96-42d9-8ebd-abd18384d89d" providerId="ADAL" clId="{AFDA1F6E-521E-451E-90BC-DFFE775C8BF3}" dt="2024-03-11T22:22:56.255" v="3951" actId="1076"/>
          <ac:picMkLst>
            <pc:docMk/>
            <pc:sldMk cId="3059723277" sldId="308"/>
            <ac:picMk id="5" creationId="{6F38999F-85BB-AB41-BDDA-9A4433EAC5C7}"/>
          </ac:picMkLst>
        </pc:picChg>
      </pc:sldChg>
      <pc:sldChg chg="addSp delSp modSp add del mod">
        <pc:chgData name="Chau Tinh" userId="fa90eaad-5a96-42d9-8ebd-abd18384d89d" providerId="ADAL" clId="{AFDA1F6E-521E-451E-90BC-DFFE775C8BF3}" dt="2024-03-13T02:58:14.586" v="15573" actId="47"/>
        <pc:sldMkLst>
          <pc:docMk/>
          <pc:sldMk cId="3169921477" sldId="309"/>
        </pc:sldMkLst>
        <pc:spChg chg="mod">
          <ac:chgData name="Chau Tinh" userId="fa90eaad-5a96-42d9-8ebd-abd18384d89d" providerId="ADAL" clId="{AFDA1F6E-521E-451E-90BC-DFFE775C8BF3}" dt="2024-03-11T22:26:26.140" v="4349" actId="20577"/>
          <ac:spMkLst>
            <pc:docMk/>
            <pc:sldMk cId="3169921477" sldId="309"/>
            <ac:spMk id="3" creationId="{DF78DA17-E9C3-0148-DBCF-8927A6EF2951}"/>
          </ac:spMkLst>
        </pc:spChg>
        <pc:picChg chg="add del">
          <ac:chgData name="Chau Tinh" userId="fa90eaad-5a96-42d9-8ebd-abd18384d89d" providerId="ADAL" clId="{AFDA1F6E-521E-451E-90BC-DFFE775C8BF3}" dt="2024-03-11T22:23:32.859" v="3964" actId="478"/>
          <ac:picMkLst>
            <pc:docMk/>
            <pc:sldMk cId="3169921477" sldId="309"/>
            <ac:picMk id="5" creationId="{6F38999F-85BB-AB41-BDDA-9A4433EAC5C7}"/>
          </ac:picMkLst>
        </pc:picChg>
      </pc:sldChg>
      <pc:sldChg chg="addSp modSp add del mod">
        <pc:chgData name="Chau Tinh" userId="fa90eaad-5a96-42d9-8ebd-abd18384d89d" providerId="ADAL" clId="{AFDA1F6E-521E-451E-90BC-DFFE775C8BF3}" dt="2024-03-13T02:58:14.654" v="15574" actId="47"/>
        <pc:sldMkLst>
          <pc:docMk/>
          <pc:sldMk cId="1045094523" sldId="310"/>
        </pc:sldMkLst>
        <pc:spChg chg="mod">
          <ac:chgData name="Chau Tinh" userId="fa90eaad-5a96-42d9-8ebd-abd18384d89d" providerId="ADAL" clId="{AFDA1F6E-521E-451E-90BC-DFFE775C8BF3}" dt="2024-03-11T22:27:35.551" v="4353" actId="20577"/>
          <ac:spMkLst>
            <pc:docMk/>
            <pc:sldMk cId="1045094523" sldId="310"/>
            <ac:spMk id="3" creationId="{DF78DA17-E9C3-0148-DBCF-8927A6EF2951}"/>
          </ac:spMkLst>
        </pc:spChg>
        <pc:picChg chg="add mod">
          <ac:chgData name="Chau Tinh" userId="fa90eaad-5a96-42d9-8ebd-abd18384d89d" providerId="ADAL" clId="{AFDA1F6E-521E-451E-90BC-DFFE775C8BF3}" dt="2024-03-11T22:39:20.646" v="4359" actId="1076"/>
          <ac:picMkLst>
            <pc:docMk/>
            <pc:sldMk cId="1045094523" sldId="310"/>
            <ac:picMk id="2" creationId="{494823B4-F931-5FC2-4F3B-9ABFA9CF977A}"/>
          </ac:picMkLst>
        </pc:picChg>
      </pc:sldChg>
      <pc:sldChg chg="addSp delSp modSp add del mod">
        <pc:chgData name="Chau Tinh" userId="fa90eaad-5a96-42d9-8ebd-abd18384d89d" providerId="ADAL" clId="{AFDA1F6E-521E-451E-90BC-DFFE775C8BF3}" dt="2024-03-13T02:58:14.709" v="15575" actId="47"/>
        <pc:sldMkLst>
          <pc:docMk/>
          <pc:sldMk cId="2825531632" sldId="311"/>
        </pc:sldMkLst>
        <pc:spChg chg="mod">
          <ac:chgData name="Chau Tinh" userId="fa90eaad-5a96-42d9-8ebd-abd18384d89d" providerId="ADAL" clId="{AFDA1F6E-521E-451E-90BC-DFFE775C8BF3}" dt="2024-03-11T22:44:29.920" v="4428" actId="403"/>
          <ac:spMkLst>
            <pc:docMk/>
            <pc:sldMk cId="2825531632" sldId="311"/>
            <ac:spMk id="3" creationId="{DF78DA17-E9C3-0148-DBCF-8927A6EF2951}"/>
          </ac:spMkLst>
        </pc:spChg>
        <pc:spChg chg="mod">
          <ac:chgData name="Chau Tinh" userId="fa90eaad-5a96-42d9-8ebd-abd18384d89d" providerId="ADAL" clId="{AFDA1F6E-521E-451E-90BC-DFFE775C8BF3}" dt="2024-03-11T23:28:34.800" v="5316" actId="20577"/>
          <ac:spMkLst>
            <pc:docMk/>
            <pc:sldMk cId="2825531632" sldId="311"/>
            <ac:spMk id="7" creationId="{1E82C464-1373-131F-2F8C-BEBC08847F40}"/>
          </ac:spMkLst>
        </pc:spChg>
        <pc:spChg chg="mod">
          <ac:chgData name="Chau Tinh" userId="fa90eaad-5a96-42d9-8ebd-abd18384d89d" providerId="ADAL" clId="{AFDA1F6E-521E-451E-90BC-DFFE775C8BF3}" dt="2024-03-11T22:42:41.238" v="4403" actId="404"/>
          <ac:spMkLst>
            <pc:docMk/>
            <pc:sldMk cId="2825531632" sldId="311"/>
            <ac:spMk id="8" creationId="{4D8A8446-0973-C14B-AD97-AE3993706F0D}"/>
          </ac:spMkLst>
        </pc:spChg>
        <pc:picChg chg="add del mod">
          <ac:chgData name="Chau Tinh" userId="fa90eaad-5a96-42d9-8ebd-abd18384d89d" providerId="ADAL" clId="{AFDA1F6E-521E-451E-90BC-DFFE775C8BF3}" dt="2024-03-11T22:42:42.888" v="4405" actId="478"/>
          <ac:picMkLst>
            <pc:docMk/>
            <pc:sldMk cId="2825531632" sldId="311"/>
            <ac:picMk id="2" creationId="{494823B4-F931-5FC2-4F3B-9ABFA9CF977A}"/>
          </ac:picMkLst>
        </pc:picChg>
        <pc:picChg chg="add del mod">
          <ac:chgData name="Chau Tinh" userId="fa90eaad-5a96-42d9-8ebd-abd18384d89d" providerId="ADAL" clId="{AFDA1F6E-521E-451E-90BC-DFFE775C8BF3}" dt="2024-03-11T22:43:14.625" v="4411" actId="478"/>
          <ac:picMkLst>
            <pc:docMk/>
            <pc:sldMk cId="2825531632" sldId="311"/>
            <ac:picMk id="5" creationId="{36BA9527-5E95-5854-D53E-2A9705412C3F}"/>
          </ac:picMkLst>
        </pc:picChg>
      </pc:sldChg>
      <pc:sldChg chg="addSp delSp modSp add del mod">
        <pc:chgData name="Chau Tinh" userId="fa90eaad-5a96-42d9-8ebd-abd18384d89d" providerId="ADAL" clId="{AFDA1F6E-521E-451E-90BC-DFFE775C8BF3}" dt="2024-03-13T02:58:14.757" v="15576" actId="47"/>
        <pc:sldMkLst>
          <pc:docMk/>
          <pc:sldMk cId="1325737498" sldId="312"/>
        </pc:sldMkLst>
        <pc:spChg chg="del mod">
          <ac:chgData name="Chau Tinh" userId="fa90eaad-5a96-42d9-8ebd-abd18384d89d" providerId="ADAL" clId="{AFDA1F6E-521E-451E-90BC-DFFE775C8BF3}" dt="2024-03-11T22:45:03.647" v="4436" actId="478"/>
          <ac:spMkLst>
            <pc:docMk/>
            <pc:sldMk cId="1325737498" sldId="312"/>
            <ac:spMk id="3" creationId="{DF78DA17-E9C3-0148-DBCF-8927A6EF2951}"/>
          </ac:spMkLst>
        </pc:spChg>
        <pc:spChg chg="del">
          <ac:chgData name="Chau Tinh" userId="fa90eaad-5a96-42d9-8ebd-abd18384d89d" providerId="ADAL" clId="{AFDA1F6E-521E-451E-90BC-DFFE775C8BF3}" dt="2024-03-11T22:45:00.380" v="4434" actId="478"/>
          <ac:spMkLst>
            <pc:docMk/>
            <pc:sldMk cId="1325737498" sldId="312"/>
            <ac:spMk id="7" creationId="{1E82C464-1373-131F-2F8C-BEBC08847F40}"/>
          </ac:spMkLst>
        </pc:spChg>
        <pc:spChg chg="del">
          <ac:chgData name="Chau Tinh" userId="fa90eaad-5a96-42d9-8ebd-abd18384d89d" providerId="ADAL" clId="{AFDA1F6E-521E-451E-90BC-DFFE775C8BF3}" dt="2024-03-11T22:45:02.272" v="4435" actId="478"/>
          <ac:spMkLst>
            <pc:docMk/>
            <pc:sldMk cId="1325737498" sldId="312"/>
            <ac:spMk id="8" creationId="{4D8A8446-0973-C14B-AD97-AE3993706F0D}"/>
          </ac:spMkLst>
        </pc:spChg>
        <pc:picChg chg="add del mod">
          <ac:chgData name="Chau Tinh" userId="fa90eaad-5a96-42d9-8ebd-abd18384d89d" providerId="ADAL" clId="{AFDA1F6E-521E-451E-90BC-DFFE775C8BF3}" dt="2024-03-11T22:44:48.384" v="4432" actId="478"/>
          <ac:picMkLst>
            <pc:docMk/>
            <pc:sldMk cId="1325737498" sldId="312"/>
            <ac:picMk id="2" creationId="{72C38EF0-A82A-3A7F-F717-621C37A7F058}"/>
          </ac:picMkLst>
        </pc:picChg>
        <pc:picChg chg="add mod modCrop">
          <ac:chgData name="Chau Tinh" userId="fa90eaad-5a96-42d9-8ebd-abd18384d89d" providerId="ADAL" clId="{AFDA1F6E-521E-451E-90BC-DFFE775C8BF3}" dt="2024-03-11T22:46:00.975" v="4446" actId="1076"/>
          <ac:picMkLst>
            <pc:docMk/>
            <pc:sldMk cId="1325737498" sldId="312"/>
            <ac:picMk id="5" creationId="{29027135-A334-B130-B6DF-E3A6D5F9DA3A}"/>
          </ac:picMkLst>
        </pc:picChg>
      </pc:sldChg>
      <pc:sldChg chg="addSp delSp modSp add del mod">
        <pc:chgData name="Chau Tinh" userId="fa90eaad-5a96-42d9-8ebd-abd18384d89d" providerId="ADAL" clId="{AFDA1F6E-521E-451E-90BC-DFFE775C8BF3}" dt="2024-03-13T02:58:14.830" v="15577" actId="47"/>
        <pc:sldMkLst>
          <pc:docMk/>
          <pc:sldMk cId="1604019200" sldId="313"/>
        </pc:sldMkLst>
        <pc:spChg chg="del">
          <ac:chgData name="Chau Tinh" userId="fa90eaad-5a96-42d9-8ebd-abd18384d89d" providerId="ADAL" clId="{AFDA1F6E-521E-451E-90BC-DFFE775C8BF3}" dt="2024-03-11T22:46:25.596" v="4476" actId="478"/>
          <ac:spMkLst>
            <pc:docMk/>
            <pc:sldMk cId="1604019200" sldId="313"/>
            <ac:spMk id="3" creationId="{DF78DA17-E9C3-0148-DBCF-8927A6EF2951}"/>
          </ac:spMkLst>
        </pc:spChg>
        <pc:spChg chg="mod">
          <ac:chgData name="Chau Tinh" userId="fa90eaad-5a96-42d9-8ebd-abd18384d89d" providerId="ADAL" clId="{AFDA1F6E-521E-451E-90BC-DFFE775C8BF3}" dt="2024-03-11T23:28:43.042" v="5320" actId="20577"/>
          <ac:spMkLst>
            <pc:docMk/>
            <pc:sldMk cId="1604019200" sldId="313"/>
            <ac:spMk id="7" creationId="{1E82C464-1373-131F-2F8C-BEBC08847F40}"/>
          </ac:spMkLst>
        </pc:spChg>
        <pc:spChg chg="mod">
          <ac:chgData name="Chau Tinh" userId="fa90eaad-5a96-42d9-8ebd-abd18384d89d" providerId="ADAL" clId="{AFDA1F6E-521E-451E-90BC-DFFE775C8BF3}" dt="2024-03-11T22:46:20.022" v="4475" actId="20577"/>
          <ac:spMkLst>
            <pc:docMk/>
            <pc:sldMk cId="1604019200" sldId="313"/>
            <ac:spMk id="8" creationId="{4D8A8446-0973-C14B-AD97-AE3993706F0D}"/>
          </ac:spMkLst>
        </pc:spChg>
        <pc:picChg chg="add mod">
          <ac:chgData name="Chau Tinh" userId="fa90eaad-5a96-42d9-8ebd-abd18384d89d" providerId="ADAL" clId="{AFDA1F6E-521E-451E-90BC-DFFE775C8BF3}" dt="2024-03-11T22:47:05.297" v="4487" actId="1076"/>
          <ac:picMkLst>
            <pc:docMk/>
            <pc:sldMk cId="1604019200" sldId="313"/>
            <ac:picMk id="2" creationId="{AA7CCE85-7EB1-7ACB-5230-AF2E5977317E}"/>
          </ac:picMkLst>
        </pc:picChg>
      </pc:sldChg>
      <pc:sldChg chg="addSp delSp modSp add del mod">
        <pc:chgData name="Chau Tinh" userId="fa90eaad-5a96-42d9-8ebd-abd18384d89d" providerId="ADAL" clId="{AFDA1F6E-521E-451E-90BC-DFFE775C8BF3}" dt="2024-03-13T02:58:14.897" v="15578" actId="47"/>
        <pc:sldMkLst>
          <pc:docMk/>
          <pc:sldMk cId="3273140214" sldId="314"/>
        </pc:sldMkLst>
        <pc:spChg chg="add del">
          <ac:chgData name="Chau Tinh" userId="fa90eaad-5a96-42d9-8ebd-abd18384d89d" providerId="ADAL" clId="{AFDA1F6E-521E-451E-90BC-DFFE775C8BF3}" dt="2024-03-11T22:47:15.255" v="4491" actId="22"/>
          <ac:spMkLst>
            <pc:docMk/>
            <pc:sldMk cId="3273140214" sldId="314"/>
            <ac:spMk id="5" creationId="{E8D5A1A1-BCBC-F676-1898-A416902AC394}"/>
          </ac:spMkLst>
        </pc:spChg>
        <pc:spChg chg="add mod">
          <ac:chgData name="Chau Tinh" userId="fa90eaad-5a96-42d9-8ebd-abd18384d89d" providerId="ADAL" clId="{AFDA1F6E-521E-451E-90BC-DFFE775C8BF3}" dt="2024-03-11T22:48:19.440" v="4539" actId="15"/>
          <ac:spMkLst>
            <pc:docMk/>
            <pc:sldMk cId="3273140214" sldId="314"/>
            <ac:spMk id="6" creationId="{74C8F4EF-A651-8D94-7C0E-9AE9DF6C787E}"/>
          </ac:spMkLst>
        </pc:spChg>
        <pc:spChg chg="mod">
          <ac:chgData name="Chau Tinh" userId="fa90eaad-5a96-42d9-8ebd-abd18384d89d" providerId="ADAL" clId="{AFDA1F6E-521E-451E-90BC-DFFE775C8BF3}" dt="2024-03-11T22:49:55.177" v="4580" actId="20577"/>
          <ac:spMkLst>
            <pc:docMk/>
            <pc:sldMk cId="3273140214" sldId="314"/>
            <ac:spMk id="7" creationId="{1E82C464-1373-131F-2F8C-BEBC08847F40}"/>
          </ac:spMkLst>
        </pc:spChg>
        <pc:picChg chg="del">
          <ac:chgData name="Chau Tinh" userId="fa90eaad-5a96-42d9-8ebd-abd18384d89d" providerId="ADAL" clId="{AFDA1F6E-521E-451E-90BC-DFFE775C8BF3}" dt="2024-03-11T22:47:09.310" v="4489" actId="478"/>
          <ac:picMkLst>
            <pc:docMk/>
            <pc:sldMk cId="3273140214" sldId="314"/>
            <ac:picMk id="2" creationId="{AA7CCE85-7EB1-7ACB-5230-AF2E5977317E}"/>
          </ac:picMkLst>
        </pc:picChg>
      </pc:sldChg>
      <pc:sldChg chg="modSp add del mod">
        <pc:chgData name="Chau Tinh" userId="fa90eaad-5a96-42d9-8ebd-abd18384d89d" providerId="ADAL" clId="{AFDA1F6E-521E-451E-90BC-DFFE775C8BF3}" dt="2024-03-13T02:58:14.951" v="15579" actId="47"/>
        <pc:sldMkLst>
          <pc:docMk/>
          <pc:sldMk cId="2760806911" sldId="315"/>
        </pc:sldMkLst>
        <pc:spChg chg="mod">
          <ac:chgData name="Chau Tinh" userId="fa90eaad-5a96-42d9-8ebd-abd18384d89d" providerId="ADAL" clId="{AFDA1F6E-521E-451E-90BC-DFFE775C8BF3}" dt="2024-03-11T23:28:46.402" v="5323" actId="20577"/>
          <ac:spMkLst>
            <pc:docMk/>
            <pc:sldMk cId="2760806911" sldId="315"/>
            <ac:spMk id="7" creationId="{1E82C464-1373-131F-2F8C-BEBC08847F40}"/>
          </ac:spMkLst>
        </pc:spChg>
      </pc:sldChg>
      <pc:sldChg chg="addSp modSp add del mod">
        <pc:chgData name="Chau Tinh" userId="fa90eaad-5a96-42d9-8ebd-abd18384d89d" providerId="ADAL" clId="{AFDA1F6E-521E-451E-90BC-DFFE775C8BF3}" dt="2024-03-13T02:58:15.006" v="15580" actId="47"/>
        <pc:sldMkLst>
          <pc:docMk/>
          <pc:sldMk cId="434126153" sldId="316"/>
        </pc:sldMkLst>
        <pc:spChg chg="mod">
          <ac:chgData name="Chau Tinh" userId="fa90eaad-5a96-42d9-8ebd-abd18384d89d" providerId="ADAL" clId="{AFDA1F6E-521E-451E-90BC-DFFE775C8BF3}" dt="2024-03-11T22:50:22.640" v="4588" actId="113"/>
          <ac:spMkLst>
            <pc:docMk/>
            <pc:sldMk cId="434126153" sldId="316"/>
            <ac:spMk id="6" creationId="{74C8F4EF-A651-8D94-7C0E-9AE9DF6C787E}"/>
          </ac:spMkLst>
        </pc:spChg>
        <pc:spChg chg="mod">
          <ac:chgData name="Chau Tinh" userId="fa90eaad-5a96-42d9-8ebd-abd18384d89d" providerId="ADAL" clId="{AFDA1F6E-521E-451E-90BC-DFFE775C8BF3}" dt="2024-03-11T23:28:49.358" v="5326" actId="20577"/>
          <ac:spMkLst>
            <pc:docMk/>
            <pc:sldMk cId="434126153" sldId="316"/>
            <ac:spMk id="7" creationId="{1E82C464-1373-131F-2F8C-BEBC08847F40}"/>
          </ac:spMkLst>
        </pc:spChg>
        <pc:spChg chg="mod">
          <ac:chgData name="Chau Tinh" userId="fa90eaad-5a96-42d9-8ebd-abd18384d89d" providerId="ADAL" clId="{AFDA1F6E-521E-451E-90BC-DFFE775C8BF3}" dt="2024-03-11T22:49:47.468" v="4577" actId="20577"/>
          <ac:spMkLst>
            <pc:docMk/>
            <pc:sldMk cId="434126153" sldId="316"/>
            <ac:spMk id="8" creationId="{4D8A8446-0973-C14B-AD97-AE3993706F0D}"/>
          </ac:spMkLst>
        </pc:spChg>
        <pc:picChg chg="add mod">
          <ac:chgData name="Chau Tinh" userId="fa90eaad-5a96-42d9-8ebd-abd18384d89d" providerId="ADAL" clId="{AFDA1F6E-521E-451E-90BC-DFFE775C8BF3}" dt="2024-03-11T22:50:39.579" v="4594" actId="1076"/>
          <ac:picMkLst>
            <pc:docMk/>
            <pc:sldMk cId="434126153" sldId="316"/>
            <ac:picMk id="2" creationId="{60D039EE-62A2-CFEA-412C-6E4C577960C7}"/>
          </ac:picMkLst>
        </pc:picChg>
      </pc:sldChg>
      <pc:sldChg chg="addSp delSp modSp add del mod">
        <pc:chgData name="Chau Tinh" userId="fa90eaad-5a96-42d9-8ebd-abd18384d89d" providerId="ADAL" clId="{AFDA1F6E-521E-451E-90BC-DFFE775C8BF3}" dt="2024-03-13T02:58:15.065" v="15581" actId="47"/>
        <pc:sldMkLst>
          <pc:docMk/>
          <pc:sldMk cId="905554113" sldId="317"/>
        </pc:sldMkLst>
        <pc:spChg chg="mod">
          <ac:chgData name="Chau Tinh" userId="fa90eaad-5a96-42d9-8ebd-abd18384d89d" providerId="ADAL" clId="{AFDA1F6E-521E-451E-90BC-DFFE775C8BF3}" dt="2024-03-11T22:52:05.872" v="4612" actId="20577"/>
          <ac:spMkLst>
            <pc:docMk/>
            <pc:sldMk cId="905554113" sldId="317"/>
            <ac:spMk id="6" creationId="{74C8F4EF-A651-8D94-7C0E-9AE9DF6C787E}"/>
          </ac:spMkLst>
        </pc:spChg>
        <pc:picChg chg="del">
          <ac:chgData name="Chau Tinh" userId="fa90eaad-5a96-42d9-8ebd-abd18384d89d" providerId="ADAL" clId="{AFDA1F6E-521E-451E-90BC-DFFE775C8BF3}" dt="2024-03-11T22:50:55.615" v="4600" actId="478"/>
          <ac:picMkLst>
            <pc:docMk/>
            <pc:sldMk cId="905554113" sldId="317"/>
            <ac:picMk id="2" creationId="{60D039EE-62A2-CFEA-412C-6E4C577960C7}"/>
          </ac:picMkLst>
        </pc:picChg>
        <pc:picChg chg="add mod">
          <ac:chgData name="Chau Tinh" userId="fa90eaad-5a96-42d9-8ebd-abd18384d89d" providerId="ADAL" clId="{AFDA1F6E-521E-451E-90BC-DFFE775C8BF3}" dt="2024-03-11T22:52:19.176" v="4616" actId="1076"/>
          <ac:picMkLst>
            <pc:docMk/>
            <pc:sldMk cId="905554113" sldId="317"/>
            <ac:picMk id="3" creationId="{0B885420-6CC8-C307-D481-1582065ACF55}"/>
          </ac:picMkLst>
        </pc:picChg>
      </pc:sldChg>
      <pc:sldChg chg="addSp delSp new del mod">
        <pc:chgData name="Chau Tinh" userId="fa90eaad-5a96-42d9-8ebd-abd18384d89d" providerId="ADAL" clId="{AFDA1F6E-521E-451E-90BC-DFFE775C8BF3}" dt="2024-03-12T03:51:34.630" v="11374" actId="47"/>
        <pc:sldMkLst>
          <pc:docMk/>
          <pc:sldMk cId="155614207" sldId="318"/>
        </pc:sldMkLst>
        <pc:spChg chg="add del">
          <ac:chgData name="Chau Tinh" userId="fa90eaad-5a96-42d9-8ebd-abd18384d89d" providerId="ADAL" clId="{AFDA1F6E-521E-451E-90BC-DFFE775C8BF3}" dt="2024-03-11T22:51:21.211" v="4604" actId="22"/>
          <ac:spMkLst>
            <pc:docMk/>
            <pc:sldMk cId="155614207" sldId="318"/>
            <ac:spMk id="6" creationId="{3E444127-8AAF-1D1B-4D6B-45F7FFBC8E36}"/>
          </ac:spMkLst>
        </pc:spChg>
      </pc:sldChg>
      <pc:sldChg chg="addSp delSp modSp add del mod ord">
        <pc:chgData name="Chau Tinh" userId="fa90eaad-5a96-42d9-8ebd-abd18384d89d" providerId="ADAL" clId="{AFDA1F6E-521E-451E-90BC-DFFE775C8BF3}" dt="2024-03-13T02:58:15.221" v="15584" actId="47"/>
        <pc:sldMkLst>
          <pc:docMk/>
          <pc:sldMk cId="718991238" sldId="319"/>
        </pc:sldMkLst>
        <pc:spChg chg="add del">
          <ac:chgData name="Chau Tinh" userId="fa90eaad-5a96-42d9-8ebd-abd18384d89d" providerId="ADAL" clId="{AFDA1F6E-521E-451E-90BC-DFFE775C8BF3}" dt="2024-03-11T22:52:35.298" v="4620" actId="22"/>
          <ac:spMkLst>
            <pc:docMk/>
            <pc:sldMk cId="718991238" sldId="319"/>
            <ac:spMk id="5" creationId="{EFB90E6B-B1D2-499B-FCC9-D0FB7A11C868}"/>
          </ac:spMkLst>
        </pc:spChg>
        <pc:spChg chg="mod">
          <ac:chgData name="Chau Tinh" userId="fa90eaad-5a96-42d9-8ebd-abd18384d89d" providerId="ADAL" clId="{AFDA1F6E-521E-451E-90BC-DFFE775C8BF3}" dt="2024-03-11T22:54:36.284" v="4668" actId="403"/>
          <ac:spMkLst>
            <pc:docMk/>
            <pc:sldMk cId="718991238" sldId="319"/>
            <ac:spMk id="6" creationId="{74C8F4EF-A651-8D94-7C0E-9AE9DF6C787E}"/>
          </ac:spMkLst>
        </pc:spChg>
        <pc:spChg chg="mod">
          <ac:chgData name="Chau Tinh" userId="fa90eaad-5a96-42d9-8ebd-abd18384d89d" providerId="ADAL" clId="{AFDA1F6E-521E-451E-90BC-DFFE775C8BF3}" dt="2024-03-11T23:28:57.454" v="5335" actId="20577"/>
          <ac:spMkLst>
            <pc:docMk/>
            <pc:sldMk cId="718991238" sldId="319"/>
            <ac:spMk id="7" creationId="{1E82C464-1373-131F-2F8C-BEBC08847F40}"/>
          </ac:spMkLst>
        </pc:spChg>
        <pc:picChg chg="del">
          <ac:chgData name="Chau Tinh" userId="fa90eaad-5a96-42d9-8ebd-abd18384d89d" providerId="ADAL" clId="{AFDA1F6E-521E-451E-90BC-DFFE775C8BF3}" dt="2024-03-11T22:52:33.110" v="4618" actId="478"/>
          <ac:picMkLst>
            <pc:docMk/>
            <pc:sldMk cId="718991238" sldId="319"/>
            <ac:picMk id="3" creationId="{0B885420-6CC8-C307-D481-1582065ACF55}"/>
          </ac:picMkLst>
        </pc:picChg>
      </pc:sldChg>
      <pc:sldChg chg="addSp modSp add del mod">
        <pc:chgData name="Chau Tinh" userId="fa90eaad-5a96-42d9-8ebd-abd18384d89d" providerId="ADAL" clId="{AFDA1F6E-521E-451E-90BC-DFFE775C8BF3}" dt="2024-03-13T02:58:15.176" v="15583" actId="47"/>
        <pc:sldMkLst>
          <pc:docMk/>
          <pc:sldMk cId="2833728622" sldId="320"/>
        </pc:sldMkLst>
        <pc:spChg chg="mod">
          <ac:chgData name="Chau Tinh" userId="fa90eaad-5a96-42d9-8ebd-abd18384d89d" providerId="ADAL" clId="{AFDA1F6E-521E-451E-90BC-DFFE775C8BF3}" dt="2024-03-11T22:53:09.511" v="4629" actId="20577"/>
          <ac:spMkLst>
            <pc:docMk/>
            <pc:sldMk cId="2833728622" sldId="320"/>
            <ac:spMk id="6" creationId="{74C8F4EF-A651-8D94-7C0E-9AE9DF6C787E}"/>
          </ac:spMkLst>
        </pc:spChg>
        <pc:spChg chg="mod">
          <ac:chgData name="Chau Tinh" userId="fa90eaad-5a96-42d9-8ebd-abd18384d89d" providerId="ADAL" clId="{AFDA1F6E-521E-451E-90BC-DFFE775C8BF3}" dt="2024-03-11T23:28:55.226" v="5332" actId="20577"/>
          <ac:spMkLst>
            <pc:docMk/>
            <pc:sldMk cId="2833728622" sldId="320"/>
            <ac:spMk id="7" creationId="{1E82C464-1373-131F-2F8C-BEBC08847F40}"/>
          </ac:spMkLst>
        </pc:spChg>
        <pc:picChg chg="add mod">
          <ac:chgData name="Chau Tinh" userId="fa90eaad-5a96-42d9-8ebd-abd18384d89d" providerId="ADAL" clId="{AFDA1F6E-521E-451E-90BC-DFFE775C8BF3}" dt="2024-03-11T22:53:21.521" v="4633" actId="1076"/>
          <ac:picMkLst>
            <pc:docMk/>
            <pc:sldMk cId="2833728622" sldId="320"/>
            <ac:picMk id="2" creationId="{16ABD315-31FC-94F4-74C7-82C2FDF64573}"/>
          </ac:picMkLst>
        </pc:picChg>
      </pc:sldChg>
      <pc:sldChg chg="addSp delSp modSp add del mod">
        <pc:chgData name="Chau Tinh" userId="fa90eaad-5a96-42d9-8ebd-abd18384d89d" providerId="ADAL" clId="{AFDA1F6E-521E-451E-90BC-DFFE775C8BF3}" dt="2024-03-13T02:58:15.282" v="15585" actId="47"/>
        <pc:sldMkLst>
          <pc:docMk/>
          <pc:sldMk cId="3344163657" sldId="321"/>
        </pc:sldMkLst>
        <pc:spChg chg="mod">
          <ac:chgData name="Chau Tinh" userId="fa90eaad-5a96-42d9-8ebd-abd18384d89d" providerId="ADAL" clId="{AFDA1F6E-521E-451E-90BC-DFFE775C8BF3}" dt="2024-03-11T23:29:00.792" v="5338" actId="20577"/>
          <ac:spMkLst>
            <pc:docMk/>
            <pc:sldMk cId="3344163657" sldId="321"/>
            <ac:spMk id="7" creationId="{1E82C464-1373-131F-2F8C-BEBC08847F40}"/>
          </ac:spMkLst>
        </pc:spChg>
        <pc:picChg chg="del">
          <ac:chgData name="Chau Tinh" userId="fa90eaad-5a96-42d9-8ebd-abd18384d89d" providerId="ADAL" clId="{AFDA1F6E-521E-451E-90BC-DFFE775C8BF3}" dt="2024-03-11T22:53:47.414" v="4644" actId="478"/>
          <ac:picMkLst>
            <pc:docMk/>
            <pc:sldMk cId="3344163657" sldId="321"/>
            <ac:picMk id="2" creationId="{16ABD315-31FC-94F4-74C7-82C2FDF64573}"/>
          </ac:picMkLst>
        </pc:picChg>
        <pc:picChg chg="add mod">
          <ac:chgData name="Chau Tinh" userId="fa90eaad-5a96-42d9-8ebd-abd18384d89d" providerId="ADAL" clId="{AFDA1F6E-521E-451E-90BC-DFFE775C8BF3}" dt="2024-03-11T22:53:55.941" v="4648" actId="1076"/>
          <ac:picMkLst>
            <pc:docMk/>
            <pc:sldMk cId="3344163657" sldId="321"/>
            <ac:picMk id="3" creationId="{81AF7465-023E-8641-7472-45A64474D7A6}"/>
          </ac:picMkLst>
        </pc:picChg>
      </pc:sldChg>
      <pc:sldChg chg="modSp add del mod">
        <pc:chgData name="Chau Tinh" userId="fa90eaad-5a96-42d9-8ebd-abd18384d89d" providerId="ADAL" clId="{AFDA1F6E-521E-451E-90BC-DFFE775C8BF3}" dt="2024-03-13T02:58:15.116" v="15582" actId="47"/>
        <pc:sldMkLst>
          <pc:docMk/>
          <pc:sldMk cId="3256210626" sldId="322"/>
        </pc:sldMkLst>
        <pc:spChg chg="mod">
          <ac:chgData name="Chau Tinh" userId="fa90eaad-5a96-42d9-8ebd-abd18384d89d" providerId="ADAL" clId="{AFDA1F6E-521E-451E-90BC-DFFE775C8BF3}" dt="2024-03-11T22:54:31.298" v="4667" actId="403"/>
          <ac:spMkLst>
            <pc:docMk/>
            <pc:sldMk cId="3256210626" sldId="322"/>
            <ac:spMk id="6" creationId="{74C8F4EF-A651-8D94-7C0E-9AE9DF6C787E}"/>
          </ac:spMkLst>
        </pc:spChg>
        <pc:spChg chg="mod">
          <ac:chgData name="Chau Tinh" userId="fa90eaad-5a96-42d9-8ebd-abd18384d89d" providerId="ADAL" clId="{AFDA1F6E-521E-451E-90BC-DFFE775C8BF3}" dt="2024-03-11T23:28:52.518" v="5329" actId="20577"/>
          <ac:spMkLst>
            <pc:docMk/>
            <pc:sldMk cId="3256210626" sldId="322"/>
            <ac:spMk id="7" creationId="{1E82C464-1373-131F-2F8C-BEBC08847F40}"/>
          </ac:spMkLst>
        </pc:spChg>
      </pc:sldChg>
      <pc:sldChg chg="modSp add del mod ord">
        <pc:chgData name="Chau Tinh" userId="fa90eaad-5a96-42d9-8ebd-abd18384d89d" providerId="ADAL" clId="{AFDA1F6E-521E-451E-90BC-DFFE775C8BF3}" dt="2024-03-13T02:58:15.328" v="15586" actId="47"/>
        <pc:sldMkLst>
          <pc:docMk/>
          <pc:sldMk cId="814514556" sldId="323"/>
        </pc:sldMkLst>
        <pc:spChg chg="mod">
          <ac:chgData name="Chau Tinh" userId="fa90eaad-5a96-42d9-8ebd-abd18384d89d" providerId="ADAL" clId="{AFDA1F6E-521E-451E-90BC-DFFE775C8BF3}" dt="2024-03-11T22:55:19.434" v="4739" actId="6549"/>
          <ac:spMkLst>
            <pc:docMk/>
            <pc:sldMk cId="814514556" sldId="323"/>
            <ac:spMk id="6" creationId="{74C8F4EF-A651-8D94-7C0E-9AE9DF6C787E}"/>
          </ac:spMkLst>
        </pc:spChg>
        <pc:spChg chg="mod">
          <ac:chgData name="Chau Tinh" userId="fa90eaad-5a96-42d9-8ebd-abd18384d89d" providerId="ADAL" clId="{AFDA1F6E-521E-451E-90BC-DFFE775C8BF3}" dt="2024-03-11T23:29:03.027" v="5341" actId="20577"/>
          <ac:spMkLst>
            <pc:docMk/>
            <pc:sldMk cId="814514556" sldId="323"/>
            <ac:spMk id="7" creationId="{1E82C464-1373-131F-2F8C-BEBC08847F40}"/>
          </ac:spMkLst>
        </pc:spChg>
      </pc:sldChg>
      <pc:sldChg chg="addSp delSp modSp add del mod">
        <pc:chgData name="Chau Tinh" userId="fa90eaad-5a96-42d9-8ebd-abd18384d89d" providerId="ADAL" clId="{AFDA1F6E-521E-451E-90BC-DFFE775C8BF3}" dt="2024-03-13T02:58:15.384" v="15587" actId="47"/>
        <pc:sldMkLst>
          <pc:docMk/>
          <pc:sldMk cId="3916782258" sldId="324"/>
        </pc:sldMkLst>
        <pc:spChg chg="add mod">
          <ac:chgData name="Chau Tinh" userId="fa90eaad-5a96-42d9-8ebd-abd18384d89d" providerId="ADAL" clId="{AFDA1F6E-521E-451E-90BC-DFFE775C8BF3}" dt="2024-03-11T22:55:38.632" v="4741" actId="478"/>
          <ac:spMkLst>
            <pc:docMk/>
            <pc:sldMk cId="3916782258" sldId="324"/>
            <ac:spMk id="3" creationId="{53EDE202-2125-F6C2-A76C-A755CF35C32B}"/>
          </ac:spMkLst>
        </pc:spChg>
        <pc:spChg chg="del">
          <ac:chgData name="Chau Tinh" userId="fa90eaad-5a96-42d9-8ebd-abd18384d89d" providerId="ADAL" clId="{AFDA1F6E-521E-451E-90BC-DFFE775C8BF3}" dt="2024-03-11T22:55:38.632" v="4741" actId="478"/>
          <ac:spMkLst>
            <pc:docMk/>
            <pc:sldMk cId="3916782258" sldId="324"/>
            <ac:spMk id="6" creationId="{74C8F4EF-A651-8D94-7C0E-9AE9DF6C787E}"/>
          </ac:spMkLst>
        </pc:spChg>
        <pc:spChg chg="mod">
          <ac:chgData name="Chau Tinh" userId="fa90eaad-5a96-42d9-8ebd-abd18384d89d" providerId="ADAL" clId="{AFDA1F6E-521E-451E-90BC-DFFE775C8BF3}" dt="2024-03-11T23:29:05.912" v="5344" actId="20577"/>
          <ac:spMkLst>
            <pc:docMk/>
            <pc:sldMk cId="3916782258" sldId="324"/>
            <ac:spMk id="7" creationId="{1E82C464-1373-131F-2F8C-BEBC08847F40}"/>
          </ac:spMkLst>
        </pc:spChg>
        <pc:picChg chg="add mod">
          <ac:chgData name="Chau Tinh" userId="fa90eaad-5a96-42d9-8ebd-abd18384d89d" providerId="ADAL" clId="{AFDA1F6E-521E-451E-90BC-DFFE775C8BF3}" dt="2024-03-11T22:55:47.097" v="4744" actId="14100"/>
          <ac:picMkLst>
            <pc:docMk/>
            <pc:sldMk cId="3916782258" sldId="324"/>
            <ac:picMk id="5" creationId="{EFA52FE5-52A0-0CA2-1830-F122BB9AD0A9}"/>
          </ac:picMkLst>
        </pc:picChg>
      </pc:sldChg>
      <pc:sldChg chg="addSp delSp modSp add del mod">
        <pc:chgData name="Chau Tinh" userId="fa90eaad-5a96-42d9-8ebd-abd18384d89d" providerId="ADAL" clId="{AFDA1F6E-521E-451E-90BC-DFFE775C8BF3}" dt="2024-03-13T02:58:15.435" v="15588" actId="47"/>
        <pc:sldMkLst>
          <pc:docMk/>
          <pc:sldMk cId="2001909720" sldId="325"/>
        </pc:sldMkLst>
        <pc:spChg chg="add del mod">
          <ac:chgData name="Chau Tinh" userId="fa90eaad-5a96-42d9-8ebd-abd18384d89d" providerId="ADAL" clId="{AFDA1F6E-521E-451E-90BC-DFFE775C8BF3}" dt="2024-03-11T22:59:33.412" v="4818" actId="478"/>
          <ac:spMkLst>
            <pc:docMk/>
            <pc:sldMk cId="2001909720" sldId="325"/>
            <ac:spMk id="3" creationId="{53EDE202-2125-F6C2-A76C-A755CF35C32B}"/>
          </ac:spMkLst>
        </pc:spChg>
        <pc:spChg chg="mod">
          <ac:chgData name="Chau Tinh" userId="fa90eaad-5a96-42d9-8ebd-abd18384d89d" providerId="ADAL" clId="{AFDA1F6E-521E-451E-90BC-DFFE775C8BF3}" dt="2024-03-11T22:58:16.273" v="4753" actId="20577"/>
          <ac:spMkLst>
            <pc:docMk/>
            <pc:sldMk cId="2001909720" sldId="325"/>
            <ac:spMk id="7" creationId="{1E82C464-1373-131F-2F8C-BEBC08847F40}"/>
          </ac:spMkLst>
        </pc:spChg>
        <pc:spChg chg="mod">
          <ac:chgData name="Chau Tinh" userId="fa90eaad-5a96-42d9-8ebd-abd18384d89d" providerId="ADAL" clId="{AFDA1F6E-521E-451E-90BC-DFFE775C8BF3}" dt="2024-03-11T22:58:39.097" v="4789" actId="20577"/>
          <ac:spMkLst>
            <pc:docMk/>
            <pc:sldMk cId="2001909720" sldId="325"/>
            <ac:spMk id="8" creationId="{4D8A8446-0973-C14B-AD97-AE3993706F0D}"/>
          </ac:spMkLst>
        </pc:spChg>
        <pc:spChg chg="add del mod">
          <ac:chgData name="Chau Tinh" userId="fa90eaad-5a96-42d9-8ebd-abd18384d89d" providerId="ADAL" clId="{AFDA1F6E-521E-451E-90BC-DFFE775C8BF3}" dt="2024-03-11T22:59:33.412" v="4818" actId="478"/>
          <ac:spMkLst>
            <pc:docMk/>
            <pc:sldMk cId="2001909720" sldId="325"/>
            <ac:spMk id="9" creationId="{FC2F602F-FC42-84C5-4389-51CD9A547492}"/>
          </ac:spMkLst>
        </pc:spChg>
        <pc:picChg chg="add del mod">
          <ac:chgData name="Chau Tinh" userId="fa90eaad-5a96-42d9-8ebd-abd18384d89d" providerId="ADAL" clId="{AFDA1F6E-521E-451E-90BC-DFFE775C8BF3}" dt="2024-03-11T22:59:32.303" v="4816" actId="478"/>
          <ac:picMkLst>
            <pc:docMk/>
            <pc:sldMk cId="2001909720" sldId="325"/>
            <ac:picMk id="2" creationId="{111921C8-D360-4E23-C06D-9FF70F0DD0AE}"/>
          </ac:picMkLst>
        </pc:picChg>
        <pc:picChg chg="del">
          <ac:chgData name="Chau Tinh" userId="fa90eaad-5a96-42d9-8ebd-abd18384d89d" providerId="ADAL" clId="{AFDA1F6E-521E-451E-90BC-DFFE775C8BF3}" dt="2024-03-11T22:58:40.859" v="4790" actId="478"/>
          <ac:picMkLst>
            <pc:docMk/>
            <pc:sldMk cId="2001909720" sldId="325"/>
            <ac:picMk id="5" creationId="{EFA52FE5-52A0-0CA2-1830-F122BB9AD0A9}"/>
          </ac:picMkLst>
        </pc:picChg>
      </pc:sldChg>
      <pc:sldChg chg="addSp modSp add del mod">
        <pc:chgData name="Chau Tinh" userId="fa90eaad-5a96-42d9-8ebd-abd18384d89d" providerId="ADAL" clId="{AFDA1F6E-521E-451E-90BC-DFFE775C8BF3}" dt="2024-03-13T02:58:15.485" v="15589" actId="47"/>
        <pc:sldMkLst>
          <pc:docMk/>
          <pc:sldMk cId="3447410724" sldId="326"/>
        </pc:sldMkLst>
        <pc:spChg chg="mod">
          <ac:chgData name="Chau Tinh" userId="fa90eaad-5a96-42d9-8ebd-abd18384d89d" providerId="ADAL" clId="{AFDA1F6E-521E-451E-90BC-DFFE775C8BF3}" dt="2024-03-11T22:59:44.117" v="4822"/>
          <ac:spMkLst>
            <pc:docMk/>
            <pc:sldMk cId="3447410724" sldId="326"/>
            <ac:spMk id="3" creationId="{53EDE202-2125-F6C2-A76C-A755CF35C32B}"/>
          </ac:spMkLst>
        </pc:spChg>
        <pc:picChg chg="add mod">
          <ac:chgData name="Chau Tinh" userId="fa90eaad-5a96-42d9-8ebd-abd18384d89d" providerId="ADAL" clId="{AFDA1F6E-521E-451E-90BC-DFFE775C8BF3}" dt="2024-03-11T22:59:50.221" v="4826" actId="1076"/>
          <ac:picMkLst>
            <pc:docMk/>
            <pc:sldMk cId="3447410724" sldId="326"/>
            <ac:picMk id="2" creationId="{946E236B-F865-F6BF-B481-133D7D601CEA}"/>
          </ac:picMkLst>
        </pc:picChg>
      </pc:sldChg>
      <pc:sldChg chg="delSp modSp add del mod">
        <pc:chgData name="Chau Tinh" userId="fa90eaad-5a96-42d9-8ebd-abd18384d89d" providerId="ADAL" clId="{AFDA1F6E-521E-451E-90BC-DFFE775C8BF3}" dt="2024-03-13T02:58:15.557" v="15590" actId="47"/>
        <pc:sldMkLst>
          <pc:docMk/>
          <pc:sldMk cId="3864483979" sldId="327"/>
        </pc:sldMkLst>
        <pc:spChg chg="mod">
          <ac:chgData name="Chau Tinh" userId="fa90eaad-5a96-42d9-8ebd-abd18384d89d" providerId="ADAL" clId="{AFDA1F6E-521E-451E-90BC-DFFE775C8BF3}" dt="2024-03-11T23:00:41.691" v="4877" actId="113"/>
          <ac:spMkLst>
            <pc:docMk/>
            <pc:sldMk cId="3864483979" sldId="327"/>
            <ac:spMk id="3" creationId="{53EDE202-2125-F6C2-A76C-A755CF35C32B}"/>
          </ac:spMkLst>
        </pc:spChg>
        <pc:spChg chg="mod">
          <ac:chgData name="Chau Tinh" userId="fa90eaad-5a96-42d9-8ebd-abd18384d89d" providerId="ADAL" clId="{AFDA1F6E-521E-451E-90BC-DFFE775C8BF3}" dt="2024-03-11T23:00:06.227" v="4863" actId="20577"/>
          <ac:spMkLst>
            <pc:docMk/>
            <pc:sldMk cId="3864483979" sldId="327"/>
            <ac:spMk id="8" creationId="{4D8A8446-0973-C14B-AD97-AE3993706F0D}"/>
          </ac:spMkLst>
        </pc:spChg>
        <pc:picChg chg="del">
          <ac:chgData name="Chau Tinh" userId="fa90eaad-5a96-42d9-8ebd-abd18384d89d" providerId="ADAL" clId="{AFDA1F6E-521E-451E-90BC-DFFE775C8BF3}" dt="2024-03-11T23:00:19.492" v="4867" actId="478"/>
          <ac:picMkLst>
            <pc:docMk/>
            <pc:sldMk cId="3864483979" sldId="327"/>
            <ac:picMk id="2" creationId="{946E236B-F865-F6BF-B481-133D7D601CEA}"/>
          </ac:picMkLst>
        </pc:picChg>
      </pc:sldChg>
      <pc:sldChg chg="addSp delSp modSp add del mod">
        <pc:chgData name="Chau Tinh" userId="fa90eaad-5a96-42d9-8ebd-abd18384d89d" providerId="ADAL" clId="{AFDA1F6E-521E-451E-90BC-DFFE775C8BF3}" dt="2024-03-13T02:58:15.624" v="15591" actId="47"/>
        <pc:sldMkLst>
          <pc:docMk/>
          <pc:sldMk cId="1926675337" sldId="328"/>
        </pc:sldMkLst>
        <pc:spChg chg="mod">
          <ac:chgData name="Chau Tinh" userId="fa90eaad-5a96-42d9-8ebd-abd18384d89d" providerId="ADAL" clId="{AFDA1F6E-521E-451E-90BC-DFFE775C8BF3}" dt="2024-03-11T23:02:39.044" v="4896" actId="113"/>
          <ac:spMkLst>
            <pc:docMk/>
            <pc:sldMk cId="1926675337" sldId="328"/>
            <ac:spMk id="3" creationId="{53EDE202-2125-F6C2-A76C-A755CF35C32B}"/>
          </ac:spMkLst>
        </pc:spChg>
        <pc:picChg chg="add del mod">
          <ac:chgData name="Chau Tinh" userId="fa90eaad-5a96-42d9-8ebd-abd18384d89d" providerId="ADAL" clId="{AFDA1F6E-521E-451E-90BC-DFFE775C8BF3}" dt="2024-03-11T23:01:59.934" v="4885" actId="478"/>
          <ac:picMkLst>
            <pc:docMk/>
            <pc:sldMk cId="1926675337" sldId="328"/>
            <ac:picMk id="3074" creationId="{87116E80-FE99-C390-8622-6244A1CA5A45}"/>
          </ac:picMkLst>
        </pc:picChg>
        <pc:picChg chg="add mod">
          <ac:chgData name="Chau Tinh" userId="fa90eaad-5a96-42d9-8ebd-abd18384d89d" providerId="ADAL" clId="{AFDA1F6E-521E-451E-90BC-DFFE775C8BF3}" dt="2024-03-11T23:03:45.507" v="4908" actId="1076"/>
          <ac:picMkLst>
            <pc:docMk/>
            <pc:sldMk cId="1926675337" sldId="328"/>
            <ac:picMk id="3076" creationId="{53BAAC93-17DE-8897-67CB-4B9651C800FA}"/>
          </ac:picMkLst>
        </pc:picChg>
        <pc:picChg chg="add mod">
          <ac:chgData name="Chau Tinh" userId="fa90eaad-5a96-42d9-8ebd-abd18384d89d" providerId="ADAL" clId="{AFDA1F6E-521E-451E-90BC-DFFE775C8BF3}" dt="2024-03-11T23:03:43.234" v="4907" actId="1076"/>
          <ac:picMkLst>
            <pc:docMk/>
            <pc:sldMk cId="1926675337" sldId="328"/>
            <ac:picMk id="3078" creationId="{CD508F70-F83E-00F7-6AC0-13495181CAFC}"/>
          </ac:picMkLst>
        </pc:picChg>
      </pc:sldChg>
      <pc:sldChg chg="addSp delSp modSp add del mod">
        <pc:chgData name="Chau Tinh" userId="fa90eaad-5a96-42d9-8ebd-abd18384d89d" providerId="ADAL" clId="{AFDA1F6E-521E-451E-90BC-DFFE775C8BF3}" dt="2024-03-13T02:58:15.680" v="15592" actId="47"/>
        <pc:sldMkLst>
          <pc:docMk/>
          <pc:sldMk cId="3064540016" sldId="329"/>
        </pc:sldMkLst>
        <pc:spChg chg="mod">
          <ac:chgData name="Chau Tinh" userId="fa90eaad-5a96-42d9-8ebd-abd18384d89d" providerId="ADAL" clId="{AFDA1F6E-521E-451E-90BC-DFFE775C8BF3}" dt="2024-03-11T23:04:34.655" v="4924" actId="255"/>
          <ac:spMkLst>
            <pc:docMk/>
            <pc:sldMk cId="3064540016" sldId="329"/>
            <ac:spMk id="3" creationId="{53EDE202-2125-F6C2-A76C-A755CF35C32B}"/>
          </ac:spMkLst>
        </pc:spChg>
        <pc:picChg chg="del">
          <ac:chgData name="Chau Tinh" userId="fa90eaad-5a96-42d9-8ebd-abd18384d89d" providerId="ADAL" clId="{AFDA1F6E-521E-451E-90BC-DFFE775C8BF3}" dt="2024-03-11T23:05:03.290" v="4925" actId="478"/>
          <ac:picMkLst>
            <pc:docMk/>
            <pc:sldMk cId="3064540016" sldId="329"/>
            <ac:picMk id="3076" creationId="{53BAAC93-17DE-8897-67CB-4B9651C800FA}"/>
          </ac:picMkLst>
        </pc:picChg>
        <pc:picChg chg="add mod">
          <ac:chgData name="Chau Tinh" userId="fa90eaad-5a96-42d9-8ebd-abd18384d89d" providerId="ADAL" clId="{AFDA1F6E-521E-451E-90BC-DFFE775C8BF3}" dt="2024-03-11T23:05:13.964" v="4932" actId="1076"/>
          <ac:picMkLst>
            <pc:docMk/>
            <pc:sldMk cId="3064540016" sldId="329"/>
            <ac:picMk id="4098" creationId="{23808170-04BA-B019-2BEB-558B7E22073D}"/>
          </ac:picMkLst>
        </pc:picChg>
      </pc:sldChg>
      <pc:sldChg chg="delSp modSp add del mod">
        <pc:chgData name="Chau Tinh" userId="fa90eaad-5a96-42d9-8ebd-abd18384d89d" providerId="ADAL" clId="{AFDA1F6E-521E-451E-90BC-DFFE775C8BF3}" dt="2024-03-13T02:58:15.731" v="15593" actId="47"/>
        <pc:sldMkLst>
          <pc:docMk/>
          <pc:sldMk cId="756264056" sldId="330"/>
        </pc:sldMkLst>
        <pc:spChg chg="mod">
          <ac:chgData name="Chau Tinh" userId="fa90eaad-5a96-42d9-8ebd-abd18384d89d" providerId="ADAL" clId="{AFDA1F6E-521E-451E-90BC-DFFE775C8BF3}" dt="2024-03-11T23:06:14.997" v="4946" actId="255"/>
          <ac:spMkLst>
            <pc:docMk/>
            <pc:sldMk cId="756264056" sldId="330"/>
            <ac:spMk id="3" creationId="{53EDE202-2125-F6C2-A76C-A755CF35C32B}"/>
          </ac:spMkLst>
        </pc:spChg>
        <pc:picChg chg="del">
          <ac:chgData name="Chau Tinh" userId="fa90eaad-5a96-42d9-8ebd-abd18384d89d" providerId="ADAL" clId="{AFDA1F6E-521E-451E-90BC-DFFE775C8BF3}" dt="2024-03-11T23:05:45.697" v="4937" actId="478"/>
          <ac:picMkLst>
            <pc:docMk/>
            <pc:sldMk cId="756264056" sldId="330"/>
            <ac:picMk id="3078" creationId="{CD508F70-F83E-00F7-6AC0-13495181CAFC}"/>
          </ac:picMkLst>
        </pc:picChg>
        <pc:picChg chg="del">
          <ac:chgData name="Chau Tinh" userId="fa90eaad-5a96-42d9-8ebd-abd18384d89d" providerId="ADAL" clId="{AFDA1F6E-521E-451E-90BC-DFFE775C8BF3}" dt="2024-03-11T23:05:46.161" v="4938" actId="478"/>
          <ac:picMkLst>
            <pc:docMk/>
            <pc:sldMk cId="756264056" sldId="330"/>
            <ac:picMk id="4098" creationId="{23808170-04BA-B019-2BEB-558B7E22073D}"/>
          </ac:picMkLst>
        </pc:picChg>
      </pc:sldChg>
      <pc:sldChg chg="addSp modSp add del mod">
        <pc:chgData name="Chau Tinh" userId="fa90eaad-5a96-42d9-8ebd-abd18384d89d" providerId="ADAL" clId="{AFDA1F6E-521E-451E-90BC-DFFE775C8BF3}" dt="2024-03-13T02:58:15.780" v="15594" actId="47"/>
        <pc:sldMkLst>
          <pc:docMk/>
          <pc:sldMk cId="951736182" sldId="331"/>
        </pc:sldMkLst>
        <pc:spChg chg="mod">
          <ac:chgData name="Chau Tinh" userId="fa90eaad-5a96-42d9-8ebd-abd18384d89d" providerId="ADAL" clId="{AFDA1F6E-521E-451E-90BC-DFFE775C8BF3}" dt="2024-03-11T23:06:35.402" v="4957" actId="20577"/>
          <ac:spMkLst>
            <pc:docMk/>
            <pc:sldMk cId="951736182" sldId="331"/>
            <ac:spMk id="3" creationId="{53EDE202-2125-F6C2-A76C-A755CF35C32B}"/>
          </ac:spMkLst>
        </pc:spChg>
        <pc:picChg chg="add mod">
          <ac:chgData name="Chau Tinh" userId="fa90eaad-5a96-42d9-8ebd-abd18384d89d" providerId="ADAL" clId="{AFDA1F6E-521E-451E-90BC-DFFE775C8BF3}" dt="2024-03-11T23:06:32.410" v="4956" actId="1076"/>
          <ac:picMkLst>
            <pc:docMk/>
            <pc:sldMk cId="951736182" sldId="331"/>
            <ac:picMk id="2" creationId="{E7B64BDE-6A6D-C796-AD70-43FC12B063EE}"/>
          </ac:picMkLst>
        </pc:picChg>
      </pc:sldChg>
      <pc:sldChg chg="addSp delSp modSp add del mod">
        <pc:chgData name="Chau Tinh" userId="fa90eaad-5a96-42d9-8ebd-abd18384d89d" providerId="ADAL" clId="{AFDA1F6E-521E-451E-90BC-DFFE775C8BF3}" dt="2024-03-13T02:58:15.829" v="15595" actId="47"/>
        <pc:sldMkLst>
          <pc:docMk/>
          <pc:sldMk cId="18779756" sldId="332"/>
        </pc:sldMkLst>
        <pc:spChg chg="del">
          <ac:chgData name="Chau Tinh" userId="fa90eaad-5a96-42d9-8ebd-abd18384d89d" providerId="ADAL" clId="{AFDA1F6E-521E-451E-90BC-DFFE775C8BF3}" dt="2024-03-11T23:06:45.057" v="4959" actId="478"/>
          <ac:spMkLst>
            <pc:docMk/>
            <pc:sldMk cId="18779756" sldId="332"/>
            <ac:spMk id="3" creationId="{53EDE202-2125-F6C2-A76C-A755CF35C32B}"/>
          </ac:spMkLst>
        </pc:spChg>
        <pc:spChg chg="add del mod">
          <ac:chgData name="Chau Tinh" userId="fa90eaad-5a96-42d9-8ebd-abd18384d89d" providerId="ADAL" clId="{AFDA1F6E-521E-451E-90BC-DFFE775C8BF3}" dt="2024-03-11T23:06:46.842" v="4960" actId="478"/>
          <ac:spMkLst>
            <pc:docMk/>
            <pc:sldMk cId="18779756" sldId="332"/>
            <ac:spMk id="6" creationId="{DDF5699D-A479-5BE2-9A3E-3EBB5ED6BD4C}"/>
          </ac:spMkLst>
        </pc:spChg>
        <pc:spChg chg="del">
          <ac:chgData name="Chau Tinh" userId="fa90eaad-5a96-42d9-8ebd-abd18384d89d" providerId="ADAL" clId="{AFDA1F6E-521E-451E-90BC-DFFE775C8BF3}" dt="2024-03-11T23:07:04.045" v="4967" actId="478"/>
          <ac:spMkLst>
            <pc:docMk/>
            <pc:sldMk cId="18779756" sldId="332"/>
            <ac:spMk id="7" creationId="{1E82C464-1373-131F-2F8C-BEBC08847F40}"/>
          </ac:spMkLst>
        </pc:spChg>
        <pc:spChg chg="del">
          <ac:chgData name="Chau Tinh" userId="fa90eaad-5a96-42d9-8ebd-abd18384d89d" providerId="ADAL" clId="{AFDA1F6E-521E-451E-90BC-DFFE775C8BF3}" dt="2024-03-11T23:07:05.244" v="4968" actId="478"/>
          <ac:spMkLst>
            <pc:docMk/>
            <pc:sldMk cId="18779756" sldId="332"/>
            <ac:spMk id="8" creationId="{4D8A8446-0973-C14B-AD97-AE3993706F0D}"/>
          </ac:spMkLst>
        </pc:spChg>
        <pc:picChg chg="del">
          <ac:chgData name="Chau Tinh" userId="fa90eaad-5a96-42d9-8ebd-abd18384d89d" providerId="ADAL" clId="{AFDA1F6E-521E-451E-90BC-DFFE775C8BF3}" dt="2024-03-11T23:06:48.306" v="4961" actId="478"/>
          <ac:picMkLst>
            <pc:docMk/>
            <pc:sldMk cId="18779756" sldId="332"/>
            <ac:picMk id="2" creationId="{E7B64BDE-6A6D-C796-AD70-43FC12B063EE}"/>
          </ac:picMkLst>
        </pc:picChg>
        <pc:picChg chg="add mod">
          <ac:chgData name="Chau Tinh" userId="fa90eaad-5a96-42d9-8ebd-abd18384d89d" providerId="ADAL" clId="{AFDA1F6E-521E-451E-90BC-DFFE775C8BF3}" dt="2024-03-11T23:07:01.883" v="4966" actId="1076"/>
          <ac:picMkLst>
            <pc:docMk/>
            <pc:sldMk cId="18779756" sldId="332"/>
            <ac:picMk id="9" creationId="{691974E7-A616-E096-1755-88189F268EB4}"/>
          </ac:picMkLst>
        </pc:picChg>
      </pc:sldChg>
      <pc:sldChg chg="add del">
        <pc:chgData name="Chau Tinh" userId="fa90eaad-5a96-42d9-8ebd-abd18384d89d" providerId="ADAL" clId="{AFDA1F6E-521E-451E-90BC-DFFE775C8BF3}" dt="2024-03-13T02:58:15.882" v="15596" actId="47"/>
        <pc:sldMkLst>
          <pc:docMk/>
          <pc:sldMk cId="641689122" sldId="333"/>
        </pc:sldMkLst>
      </pc:sldChg>
      <pc:sldChg chg="delSp modSp add del mod ord">
        <pc:chgData name="Chau Tinh" userId="fa90eaad-5a96-42d9-8ebd-abd18384d89d" providerId="ADAL" clId="{AFDA1F6E-521E-451E-90BC-DFFE775C8BF3}" dt="2024-03-13T02:58:15.937" v="15597" actId="47"/>
        <pc:sldMkLst>
          <pc:docMk/>
          <pc:sldMk cId="45926718" sldId="334"/>
        </pc:sldMkLst>
        <pc:spChg chg="mod">
          <ac:chgData name="Chau Tinh" userId="fa90eaad-5a96-42d9-8ebd-abd18384d89d" providerId="ADAL" clId="{AFDA1F6E-521E-451E-90BC-DFFE775C8BF3}" dt="2024-03-11T23:08:25.255" v="5028" actId="20577"/>
          <ac:spMkLst>
            <pc:docMk/>
            <pc:sldMk cId="45926718" sldId="334"/>
            <ac:spMk id="3" creationId="{53EDE202-2125-F6C2-A76C-A755CF35C32B}"/>
          </ac:spMkLst>
        </pc:spChg>
        <pc:spChg chg="mod">
          <ac:chgData name="Chau Tinh" userId="fa90eaad-5a96-42d9-8ebd-abd18384d89d" providerId="ADAL" clId="{AFDA1F6E-521E-451E-90BC-DFFE775C8BF3}" dt="2024-03-11T23:07:30.566" v="4975"/>
          <ac:spMkLst>
            <pc:docMk/>
            <pc:sldMk cId="45926718" sldId="334"/>
            <ac:spMk id="7" creationId="{1E82C464-1373-131F-2F8C-BEBC08847F40}"/>
          </ac:spMkLst>
        </pc:spChg>
        <pc:spChg chg="mod">
          <ac:chgData name="Chau Tinh" userId="fa90eaad-5a96-42d9-8ebd-abd18384d89d" providerId="ADAL" clId="{AFDA1F6E-521E-451E-90BC-DFFE775C8BF3}" dt="2024-03-11T23:07:46.789" v="5021" actId="20577"/>
          <ac:spMkLst>
            <pc:docMk/>
            <pc:sldMk cId="45926718" sldId="334"/>
            <ac:spMk id="8" creationId="{4D8A8446-0973-C14B-AD97-AE3993706F0D}"/>
          </ac:spMkLst>
        </pc:spChg>
        <pc:picChg chg="del">
          <ac:chgData name="Chau Tinh" userId="fa90eaad-5a96-42d9-8ebd-abd18384d89d" providerId="ADAL" clId="{AFDA1F6E-521E-451E-90BC-DFFE775C8BF3}" dt="2024-03-11T23:08:07.385" v="5025" actId="478"/>
          <ac:picMkLst>
            <pc:docMk/>
            <pc:sldMk cId="45926718" sldId="334"/>
            <ac:picMk id="2" creationId="{E7B64BDE-6A6D-C796-AD70-43FC12B063EE}"/>
          </ac:picMkLst>
        </pc:picChg>
      </pc:sldChg>
      <pc:sldChg chg="modSp add del mod">
        <pc:chgData name="Chau Tinh" userId="fa90eaad-5a96-42d9-8ebd-abd18384d89d" providerId="ADAL" clId="{AFDA1F6E-521E-451E-90BC-DFFE775C8BF3}" dt="2024-03-13T02:58:15.987" v="15598" actId="47"/>
        <pc:sldMkLst>
          <pc:docMk/>
          <pc:sldMk cId="938111788" sldId="335"/>
        </pc:sldMkLst>
        <pc:spChg chg="mod">
          <ac:chgData name="Chau Tinh" userId="fa90eaad-5a96-42d9-8ebd-abd18384d89d" providerId="ADAL" clId="{AFDA1F6E-521E-451E-90BC-DFFE775C8BF3}" dt="2024-03-11T23:09:08.272" v="5038" actId="123"/>
          <ac:spMkLst>
            <pc:docMk/>
            <pc:sldMk cId="938111788" sldId="335"/>
            <ac:spMk id="3" creationId="{53EDE202-2125-F6C2-A76C-A755CF35C32B}"/>
          </ac:spMkLst>
        </pc:spChg>
      </pc:sldChg>
      <pc:sldChg chg="addSp modSp add del mod">
        <pc:chgData name="Chau Tinh" userId="fa90eaad-5a96-42d9-8ebd-abd18384d89d" providerId="ADAL" clId="{AFDA1F6E-521E-451E-90BC-DFFE775C8BF3}" dt="2024-03-13T02:58:16.049" v="15599" actId="47"/>
        <pc:sldMkLst>
          <pc:docMk/>
          <pc:sldMk cId="2128953743" sldId="336"/>
        </pc:sldMkLst>
        <pc:spChg chg="mod">
          <ac:chgData name="Chau Tinh" userId="fa90eaad-5a96-42d9-8ebd-abd18384d89d" providerId="ADAL" clId="{AFDA1F6E-521E-451E-90BC-DFFE775C8BF3}" dt="2024-03-11T23:09:35.686" v="5049"/>
          <ac:spMkLst>
            <pc:docMk/>
            <pc:sldMk cId="2128953743" sldId="336"/>
            <ac:spMk id="3" creationId="{53EDE202-2125-F6C2-A76C-A755CF35C32B}"/>
          </ac:spMkLst>
        </pc:spChg>
        <pc:spChg chg="mod">
          <ac:chgData name="Chau Tinh" userId="fa90eaad-5a96-42d9-8ebd-abd18384d89d" providerId="ADAL" clId="{AFDA1F6E-521E-451E-90BC-DFFE775C8BF3}" dt="2024-03-11T23:09:27.340" v="5046" actId="20577"/>
          <ac:spMkLst>
            <pc:docMk/>
            <pc:sldMk cId="2128953743" sldId="336"/>
            <ac:spMk id="8" creationId="{4D8A8446-0973-C14B-AD97-AE3993706F0D}"/>
          </ac:spMkLst>
        </pc:spChg>
        <pc:picChg chg="add mod">
          <ac:chgData name="Chau Tinh" userId="fa90eaad-5a96-42d9-8ebd-abd18384d89d" providerId="ADAL" clId="{AFDA1F6E-521E-451E-90BC-DFFE775C8BF3}" dt="2024-03-11T23:09:54.743" v="5057" actId="1076"/>
          <ac:picMkLst>
            <pc:docMk/>
            <pc:sldMk cId="2128953743" sldId="336"/>
            <ac:picMk id="2" creationId="{B88455F8-566B-C035-E486-BC31ED9C15DC}"/>
          </ac:picMkLst>
        </pc:picChg>
      </pc:sldChg>
      <pc:sldChg chg="modSp add del mod">
        <pc:chgData name="Chau Tinh" userId="fa90eaad-5a96-42d9-8ebd-abd18384d89d" providerId="ADAL" clId="{AFDA1F6E-521E-451E-90BC-DFFE775C8BF3}" dt="2024-03-13T02:58:16.107" v="15600" actId="47"/>
        <pc:sldMkLst>
          <pc:docMk/>
          <pc:sldMk cId="4207148593" sldId="337"/>
        </pc:sldMkLst>
        <pc:spChg chg="mod">
          <ac:chgData name="Chau Tinh" userId="fa90eaad-5a96-42d9-8ebd-abd18384d89d" providerId="ADAL" clId="{AFDA1F6E-521E-451E-90BC-DFFE775C8BF3}" dt="2024-03-11T23:10:44.238" v="5091" actId="404"/>
          <ac:spMkLst>
            <pc:docMk/>
            <pc:sldMk cId="4207148593" sldId="337"/>
            <ac:spMk id="3" creationId="{53EDE202-2125-F6C2-A76C-A755CF35C32B}"/>
          </ac:spMkLst>
        </pc:spChg>
        <pc:picChg chg="mod modCrop">
          <ac:chgData name="Chau Tinh" userId="fa90eaad-5a96-42d9-8ebd-abd18384d89d" providerId="ADAL" clId="{AFDA1F6E-521E-451E-90BC-DFFE775C8BF3}" dt="2024-03-11T23:11:11.172" v="5098" actId="1076"/>
          <ac:picMkLst>
            <pc:docMk/>
            <pc:sldMk cId="4207148593" sldId="337"/>
            <ac:picMk id="2" creationId="{B88455F8-566B-C035-E486-BC31ED9C15DC}"/>
          </ac:picMkLst>
        </pc:picChg>
      </pc:sldChg>
      <pc:sldChg chg="delSp modSp add del mod">
        <pc:chgData name="Chau Tinh" userId="fa90eaad-5a96-42d9-8ebd-abd18384d89d" providerId="ADAL" clId="{AFDA1F6E-521E-451E-90BC-DFFE775C8BF3}" dt="2024-03-13T02:58:16.165" v="15601" actId="47"/>
        <pc:sldMkLst>
          <pc:docMk/>
          <pc:sldMk cId="1028776327" sldId="338"/>
        </pc:sldMkLst>
        <pc:spChg chg="mod">
          <ac:chgData name="Chau Tinh" userId="fa90eaad-5a96-42d9-8ebd-abd18384d89d" providerId="ADAL" clId="{AFDA1F6E-521E-451E-90BC-DFFE775C8BF3}" dt="2024-03-11T23:13:16.283" v="5123" actId="20577"/>
          <ac:spMkLst>
            <pc:docMk/>
            <pc:sldMk cId="1028776327" sldId="338"/>
            <ac:spMk id="3" creationId="{53EDE202-2125-F6C2-A76C-A755CF35C32B}"/>
          </ac:spMkLst>
        </pc:spChg>
        <pc:spChg chg="mod">
          <ac:chgData name="Chau Tinh" userId="fa90eaad-5a96-42d9-8ebd-abd18384d89d" providerId="ADAL" clId="{AFDA1F6E-521E-451E-90BC-DFFE775C8BF3}" dt="2024-03-11T23:12:22.572" v="5111" actId="20577"/>
          <ac:spMkLst>
            <pc:docMk/>
            <pc:sldMk cId="1028776327" sldId="338"/>
            <ac:spMk id="8" creationId="{4D8A8446-0973-C14B-AD97-AE3993706F0D}"/>
          </ac:spMkLst>
        </pc:spChg>
        <pc:picChg chg="del">
          <ac:chgData name="Chau Tinh" userId="fa90eaad-5a96-42d9-8ebd-abd18384d89d" providerId="ADAL" clId="{AFDA1F6E-521E-451E-90BC-DFFE775C8BF3}" dt="2024-03-11T23:12:40.225" v="5115" actId="478"/>
          <ac:picMkLst>
            <pc:docMk/>
            <pc:sldMk cId="1028776327" sldId="338"/>
            <ac:picMk id="2" creationId="{B88455F8-566B-C035-E486-BC31ED9C15DC}"/>
          </ac:picMkLst>
        </pc:picChg>
      </pc:sldChg>
      <pc:sldChg chg="addSp modSp add del mod">
        <pc:chgData name="Chau Tinh" userId="fa90eaad-5a96-42d9-8ebd-abd18384d89d" providerId="ADAL" clId="{AFDA1F6E-521E-451E-90BC-DFFE775C8BF3}" dt="2024-03-13T02:58:16.218" v="15602" actId="47"/>
        <pc:sldMkLst>
          <pc:docMk/>
          <pc:sldMk cId="1631020301" sldId="339"/>
        </pc:sldMkLst>
        <pc:spChg chg="mod">
          <ac:chgData name="Chau Tinh" userId="fa90eaad-5a96-42d9-8ebd-abd18384d89d" providerId="ADAL" clId="{AFDA1F6E-521E-451E-90BC-DFFE775C8BF3}" dt="2024-03-11T23:13:50.182" v="5131" actId="947"/>
          <ac:spMkLst>
            <pc:docMk/>
            <pc:sldMk cId="1631020301" sldId="339"/>
            <ac:spMk id="3" creationId="{53EDE202-2125-F6C2-A76C-A755CF35C32B}"/>
          </ac:spMkLst>
        </pc:spChg>
        <pc:picChg chg="add mod">
          <ac:chgData name="Chau Tinh" userId="fa90eaad-5a96-42d9-8ebd-abd18384d89d" providerId="ADAL" clId="{AFDA1F6E-521E-451E-90BC-DFFE775C8BF3}" dt="2024-03-11T23:14:57.020" v="5145" actId="1076"/>
          <ac:picMkLst>
            <pc:docMk/>
            <pc:sldMk cId="1631020301" sldId="339"/>
            <ac:picMk id="2" creationId="{3D5D036B-36E4-0A6B-E9EA-7F69A717A2FD}"/>
          </ac:picMkLst>
        </pc:picChg>
      </pc:sldChg>
      <pc:sldChg chg="addSp delSp modSp add del mod">
        <pc:chgData name="Chau Tinh" userId="fa90eaad-5a96-42d9-8ebd-abd18384d89d" providerId="ADAL" clId="{AFDA1F6E-521E-451E-90BC-DFFE775C8BF3}" dt="2024-03-13T02:58:16.291" v="15603" actId="47"/>
        <pc:sldMkLst>
          <pc:docMk/>
          <pc:sldMk cId="4037489207" sldId="340"/>
        </pc:sldMkLst>
        <pc:spChg chg="del">
          <ac:chgData name="Chau Tinh" userId="fa90eaad-5a96-42d9-8ebd-abd18384d89d" providerId="ADAL" clId="{AFDA1F6E-521E-451E-90BC-DFFE775C8BF3}" dt="2024-03-11T23:14:36.117" v="5138" actId="478"/>
          <ac:spMkLst>
            <pc:docMk/>
            <pc:sldMk cId="4037489207" sldId="340"/>
            <ac:spMk id="3" creationId="{53EDE202-2125-F6C2-A76C-A755CF35C32B}"/>
          </ac:spMkLst>
        </pc:spChg>
        <pc:spChg chg="add del mod">
          <ac:chgData name="Chau Tinh" userId="fa90eaad-5a96-42d9-8ebd-abd18384d89d" providerId="ADAL" clId="{AFDA1F6E-521E-451E-90BC-DFFE775C8BF3}" dt="2024-03-11T23:14:37.493" v="5139" actId="478"/>
          <ac:spMkLst>
            <pc:docMk/>
            <pc:sldMk cId="4037489207" sldId="340"/>
            <ac:spMk id="6" creationId="{82DC001F-2FAD-46FF-769D-2ABAA2DBA40F}"/>
          </ac:spMkLst>
        </pc:spChg>
        <pc:spChg chg="del">
          <ac:chgData name="Chau Tinh" userId="fa90eaad-5a96-42d9-8ebd-abd18384d89d" providerId="ADAL" clId="{AFDA1F6E-521E-451E-90BC-DFFE775C8BF3}" dt="2024-03-11T23:14:34.139" v="5136" actId="478"/>
          <ac:spMkLst>
            <pc:docMk/>
            <pc:sldMk cId="4037489207" sldId="340"/>
            <ac:spMk id="7" creationId="{1E82C464-1373-131F-2F8C-BEBC08847F40}"/>
          </ac:spMkLst>
        </pc:spChg>
        <pc:spChg chg="del">
          <ac:chgData name="Chau Tinh" userId="fa90eaad-5a96-42d9-8ebd-abd18384d89d" providerId="ADAL" clId="{AFDA1F6E-521E-451E-90BC-DFFE775C8BF3}" dt="2024-03-11T23:14:34.929" v="5137" actId="478"/>
          <ac:spMkLst>
            <pc:docMk/>
            <pc:sldMk cId="4037489207" sldId="340"/>
            <ac:spMk id="8" creationId="{4D8A8446-0973-C14B-AD97-AE3993706F0D}"/>
          </ac:spMkLst>
        </pc:spChg>
        <pc:picChg chg="mod">
          <ac:chgData name="Chau Tinh" userId="fa90eaad-5a96-42d9-8ebd-abd18384d89d" providerId="ADAL" clId="{AFDA1F6E-521E-451E-90BC-DFFE775C8BF3}" dt="2024-03-11T23:14:48.193" v="5143" actId="14100"/>
          <ac:picMkLst>
            <pc:docMk/>
            <pc:sldMk cId="4037489207" sldId="340"/>
            <ac:picMk id="2" creationId="{3D5D036B-36E4-0A6B-E9EA-7F69A717A2FD}"/>
          </ac:picMkLst>
        </pc:picChg>
      </pc:sldChg>
      <pc:sldChg chg="delSp modSp add del mod ord">
        <pc:chgData name="Chau Tinh" userId="fa90eaad-5a96-42d9-8ebd-abd18384d89d" providerId="ADAL" clId="{AFDA1F6E-521E-451E-90BC-DFFE775C8BF3}" dt="2024-03-13T02:58:16.340" v="15604" actId="47"/>
        <pc:sldMkLst>
          <pc:docMk/>
          <pc:sldMk cId="2058014560" sldId="341"/>
        </pc:sldMkLst>
        <pc:spChg chg="mod">
          <ac:chgData name="Chau Tinh" userId="fa90eaad-5a96-42d9-8ebd-abd18384d89d" providerId="ADAL" clId="{AFDA1F6E-521E-451E-90BC-DFFE775C8BF3}" dt="2024-03-11T23:19:44.334" v="5287" actId="14100"/>
          <ac:spMkLst>
            <pc:docMk/>
            <pc:sldMk cId="2058014560" sldId="341"/>
            <ac:spMk id="3" creationId="{53EDE202-2125-F6C2-A76C-A755CF35C32B}"/>
          </ac:spMkLst>
        </pc:spChg>
        <pc:picChg chg="del">
          <ac:chgData name="Chau Tinh" userId="fa90eaad-5a96-42d9-8ebd-abd18384d89d" providerId="ADAL" clId="{AFDA1F6E-521E-451E-90BC-DFFE775C8BF3}" dt="2024-03-11T23:15:16.435" v="5152" actId="478"/>
          <ac:picMkLst>
            <pc:docMk/>
            <pc:sldMk cId="2058014560" sldId="341"/>
            <ac:picMk id="2" creationId="{3D5D036B-36E4-0A6B-E9EA-7F69A717A2FD}"/>
          </ac:picMkLst>
        </pc:picChg>
      </pc:sldChg>
      <pc:sldChg chg="addSp delSp modSp add del mod ord">
        <pc:chgData name="Chau Tinh" userId="fa90eaad-5a96-42d9-8ebd-abd18384d89d" providerId="ADAL" clId="{AFDA1F6E-521E-451E-90BC-DFFE775C8BF3}" dt="2024-03-11T23:19:47.934" v="5288" actId="47"/>
        <pc:sldMkLst>
          <pc:docMk/>
          <pc:sldMk cId="920606000" sldId="342"/>
        </pc:sldMkLst>
        <pc:spChg chg="del">
          <ac:chgData name="Chau Tinh" userId="fa90eaad-5a96-42d9-8ebd-abd18384d89d" providerId="ADAL" clId="{AFDA1F6E-521E-451E-90BC-DFFE775C8BF3}" dt="2024-03-11T23:17:10.901" v="5194" actId="478"/>
          <ac:spMkLst>
            <pc:docMk/>
            <pc:sldMk cId="920606000" sldId="342"/>
            <ac:spMk id="3" creationId="{53EDE202-2125-F6C2-A76C-A755CF35C32B}"/>
          </ac:spMkLst>
        </pc:spChg>
        <pc:spChg chg="add del mod">
          <ac:chgData name="Chau Tinh" userId="fa90eaad-5a96-42d9-8ebd-abd18384d89d" providerId="ADAL" clId="{AFDA1F6E-521E-451E-90BC-DFFE775C8BF3}" dt="2024-03-11T23:17:15.541" v="5195" actId="3680"/>
          <ac:spMkLst>
            <pc:docMk/>
            <pc:sldMk cId="920606000" sldId="342"/>
            <ac:spMk id="6" creationId="{BE5255C9-6AFC-49F7-E640-C9FCBE18ED6A}"/>
          </ac:spMkLst>
        </pc:spChg>
        <pc:graphicFrameChg chg="add mod ord modGraphic">
          <ac:chgData name="Chau Tinh" userId="fa90eaad-5a96-42d9-8ebd-abd18384d89d" providerId="ADAL" clId="{AFDA1F6E-521E-451E-90BC-DFFE775C8BF3}" dt="2024-03-11T23:18:27.631" v="5213" actId="1076"/>
          <ac:graphicFrameMkLst>
            <pc:docMk/>
            <pc:sldMk cId="920606000" sldId="342"/>
            <ac:graphicFrameMk id="9" creationId="{243AC48E-A26E-5341-4CF0-64930B81DAEC}"/>
          </ac:graphicFrameMkLst>
        </pc:graphicFrameChg>
        <pc:picChg chg="del">
          <ac:chgData name="Chau Tinh" userId="fa90eaad-5a96-42d9-8ebd-abd18384d89d" providerId="ADAL" clId="{AFDA1F6E-521E-451E-90BC-DFFE775C8BF3}" dt="2024-03-11T23:17:09.581" v="5193" actId="478"/>
          <ac:picMkLst>
            <pc:docMk/>
            <pc:sldMk cId="920606000" sldId="342"/>
            <ac:picMk id="2" creationId="{3D5D036B-36E4-0A6B-E9EA-7F69A717A2FD}"/>
          </ac:picMkLst>
        </pc:picChg>
      </pc:sldChg>
      <pc:sldChg chg="add del">
        <pc:chgData name="Chau Tinh" userId="fa90eaad-5a96-42d9-8ebd-abd18384d89d" providerId="ADAL" clId="{AFDA1F6E-521E-451E-90BC-DFFE775C8BF3}" dt="2024-03-11T23:17:03.965" v="5189" actId="2890"/>
        <pc:sldMkLst>
          <pc:docMk/>
          <pc:sldMk cId="1109026196" sldId="342"/>
        </pc:sldMkLst>
      </pc:sldChg>
      <pc:sldChg chg="addSp delSp modSp add del mod ord">
        <pc:chgData name="Chau Tinh" userId="fa90eaad-5a96-42d9-8ebd-abd18384d89d" providerId="ADAL" clId="{AFDA1F6E-521E-451E-90BC-DFFE775C8BF3}" dt="2024-03-13T02:58:16.391" v="15605" actId="47"/>
        <pc:sldMkLst>
          <pc:docMk/>
          <pc:sldMk cId="4001730639" sldId="342"/>
        </pc:sldMkLst>
        <pc:spChg chg="del mod">
          <ac:chgData name="Chau Tinh" userId="fa90eaad-5a96-42d9-8ebd-abd18384d89d" providerId="ADAL" clId="{AFDA1F6E-521E-451E-90BC-DFFE775C8BF3}" dt="2024-03-11T23:20:27.008" v="5296" actId="478"/>
          <ac:spMkLst>
            <pc:docMk/>
            <pc:sldMk cId="4001730639" sldId="342"/>
            <ac:spMk id="3" creationId="{53EDE202-2125-F6C2-A76C-A755CF35C32B}"/>
          </ac:spMkLst>
        </pc:spChg>
        <pc:picChg chg="del">
          <ac:chgData name="Chau Tinh" userId="fa90eaad-5a96-42d9-8ebd-abd18384d89d" providerId="ADAL" clId="{AFDA1F6E-521E-451E-90BC-DFFE775C8BF3}" dt="2024-03-11T23:20:25.479" v="5295" actId="478"/>
          <ac:picMkLst>
            <pc:docMk/>
            <pc:sldMk cId="4001730639" sldId="342"/>
            <ac:picMk id="2" creationId="{3D5D036B-36E4-0A6B-E9EA-7F69A717A2FD}"/>
          </ac:picMkLst>
        </pc:picChg>
        <pc:picChg chg="add mod">
          <ac:chgData name="Chau Tinh" userId="fa90eaad-5a96-42d9-8ebd-abd18384d89d" providerId="ADAL" clId="{AFDA1F6E-521E-451E-90BC-DFFE775C8BF3}" dt="2024-03-11T23:20:36.677" v="5300" actId="1076"/>
          <ac:picMkLst>
            <pc:docMk/>
            <pc:sldMk cId="4001730639" sldId="342"/>
            <ac:picMk id="5" creationId="{00F8E415-75C8-9C47-CF32-6B8443FF6962}"/>
          </ac:picMkLst>
        </pc:picChg>
      </pc:sldChg>
      <pc:sldChg chg="add del ord">
        <pc:chgData name="Chau Tinh" userId="fa90eaad-5a96-42d9-8ebd-abd18384d89d" providerId="ADAL" clId="{AFDA1F6E-521E-451E-90BC-DFFE775C8BF3}" dt="2024-03-12T02:52:15.500" v="6112" actId="47"/>
        <pc:sldMkLst>
          <pc:docMk/>
          <pc:sldMk cId="1130446828" sldId="343"/>
        </pc:sldMkLst>
      </pc:sldChg>
      <pc:sldChg chg="addSp delSp modSp add del mod">
        <pc:chgData name="Chau Tinh" userId="fa90eaad-5a96-42d9-8ebd-abd18384d89d" providerId="ADAL" clId="{AFDA1F6E-521E-451E-90BC-DFFE775C8BF3}" dt="2024-03-13T02:58:16.438" v="15606" actId="47"/>
        <pc:sldMkLst>
          <pc:docMk/>
          <pc:sldMk cId="3381260717" sldId="344"/>
        </pc:sldMkLst>
        <pc:spChg chg="del">
          <ac:chgData name="Chau Tinh" userId="fa90eaad-5a96-42d9-8ebd-abd18384d89d" providerId="ADAL" clId="{AFDA1F6E-521E-451E-90BC-DFFE775C8BF3}" dt="2024-03-11T23:26:14.212" v="5309" actId="478"/>
          <ac:spMkLst>
            <pc:docMk/>
            <pc:sldMk cId="3381260717" sldId="344"/>
            <ac:spMk id="3" creationId="{53EDE202-2125-F6C2-A76C-A755CF35C32B}"/>
          </ac:spMkLst>
        </pc:spChg>
        <pc:spChg chg="add mod">
          <ac:chgData name="Chau Tinh" userId="fa90eaad-5a96-42d9-8ebd-abd18384d89d" providerId="ADAL" clId="{AFDA1F6E-521E-451E-90BC-DFFE775C8BF3}" dt="2024-03-11T23:45:57.189" v="5431" actId="948"/>
          <ac:spMkLst>
            <pc:docMk/>
            <pc:sldMk cId="3381260717" sldId="344"/>
            <ac:spMk id="6" creationId="{265B56E0-0A48-7AC9-AEE7-25F097FE8C10}"/>
          </ac:spMkLst>
        </pc:spChg>
        <pc:spChg chg="mod">
          <ac:chgData name="Chau Tinh" userId="fa90eaad-5a96-42d9-8ebd-abd18384d89d" providerId="ADAL" clId="{AFDA1F6E-521E-451E-90BC-DFFE775C8BF3}" dt="2024-03-11T23:26:09.839" v="5307"/>
          <ac:spMkLst>
            <pc:docMk/>
            <pc:sldMk cId="3381260717" sldId="344"/>
            <ac:spMk id="7" creationId="{1E82C464-1373-131F-2F8C-BEBC08847F40}"/>
          </ac:spMkLst>
        </pc:spChg>
        <pc:spChg chg="del">
          <ac:chgData name="Chau Tinh" userId="fa90eaad-5a96-42d9-8ebd-abd18384d89d" providerId="ADAL" clId="{AFDA1F6E-521E-451E-90BC-DFFE775C8BF3}" dt="2024-03-11T23:26:13.116" v="5308" actId="478"/>
          <ac:spMkLst>
            <pc:docMk/>
            <pc:sldMk cId="3381260717" sldId="344"/>
            <ac:spMk id="8" creationId="{4D8A8446-0973-C14B-AD97-AE3993706F0D}"/>
          </ac:spMkLst>
        </pc:spChg>
        <pc:picChg chg="del">
          <ac:chgData name="Chau Tinh" userId="fa90eaad-5a96-42d9-8ebd-abd18384d89d" providerId="ADAL" clId="{AFDA1F6E-521E-451E-90BC-DFFE775C8BF3}" dt="2024-03-11T23:33:21.552" v="5345" actId="478"/>
          <ac:picMkLst>
            <pc:docMk/>
            <pc:sldMk cId="3381260717" sldId="344"/>
            <ac:picMk id="2" creationId="{3D5D036B-36E4-0A6B-E9EA-7F69A717A2FD}"/>
          </ac:picMkLst>
        </pc:picChg>
      </pc:sldChg>
      <pc:sldChg chg="addSp modSp add del mod">
        <pc:chgData name="Chau Tinh" userId="fa90eaad-5a96-42d9-8ebd-abd18384d89d" providerId="ADAL" clId="{AFDA1F6E-521E-451E-90BC-DFFE775C8BF3}" dt="2024-03-13T02:58:16.483" v="15607" actId="47"/>
        <pc:sldMkLst>
          <pc:docMk/>
          <pc:sldMk cId="115582590" sldId="345"/>
        </pc:sldMkLst>
        <pc:spChg chg="mod">
          <ac:chgData name="Chau Tinh" userId="fa90eaad-5a96-42d9-8ebd-abd18384d89d" providerId="ADAL" clId="{AFDA1F6E-521E-451E-90BC-DFFE775C8BF3}" dt="2024-03-11T23:52:59.002" v="5517" actId="2711"/>
          <ac:spMkLst>
            <pc:docMk/>
            <pc:sldMk cId="115582590" sldId="345"/>
            <ac:spMk id="6" creationId="{265B56E0-0A48-7AC9-AEE7-25F097FE8C10}"/>
          </ac:spMkLst>
        </pc:spChg>
        <pc:picChg chg="add mod">
          <ac:chgData name="Chau Tinh" userId="fa90eaad-5a96-42d9-8ebd-abd18384d89d" providerId="ADAL" clId="{AFDA1F6E-521E-451E-90BC-DFFE775C8BF3}" dt="2024-03-11T23:52:49.106" v="5515" actId="1076"/>
          <ac:picMkLst>
            <pc:docMk/>
            <pc:sldMk cId="115582590" sldId="345"/>
            <ac:picMk id="2" creationId="{B7CA62A6-F961-67DB-75CC-301B1F8AC217}"/>
          </ac:picMkLst>
        </pc:picChg>
      </pc:sldChg>
      <pc:sldChg chg="addSp delSp modSp add del mod">
        <pc:chgData name="Chau Tinh" userId="fa90eaad-5a96-42d9-8ebd-abd18384d89d" providerId="ADAL" clId="{AFDA1F6E-521E-451E-90BC-DFFE775C8BF3}" dt="2024-03-13T02:58:16.523" v="15608" actId="47"/>
        <pc:sldMkLst>
          <pc:docMk/>
          <pc:sldMk cId="3875177683" sldId="346"/>
        </pc:sldMkLst>
        <pc:spChg chg="mod">
          <ac:chgData name="Chau Tinh" userId="fa90eaad-5a96-42d9-8ebd-abd18384d89d" providerId="ADAL" clId="{AFDA1F6E-521E-451E-90BC-DFFE775C8BF3}" dt="2024-03-11T23:57:11.630" v="5561" actId="20577"/>
          <ac:spMkLst>
            <pc:docMk/>
            <pc:sldMk cId="3875177683" sldId="346"/>
            <ac:spMk id="6" creationId="{265B56E0-0A48-7AC9-AEE7-25F097FE8C10}"/>
          </ac:spMkLst>
        </pc:spChg>
        <pc:picChg chg="del mod">
          <ac:chgData name="Chau Tinh" userId="fa90eaad-5a96-42d9-8ebd-abd18384d89d" providerId="ADAL" clId="{AFDA1F6E-521E-451E-90BC-DFFE775C8BF3}" dt="2024-03-11T23:56:25.956" v="5542" actId="478"/>
          <ac:picMkLst>
            <pc:docMk/>
            <pc:sldMk cId="3875177683" sldId="346"/>
            <ac:picMk id="2" creationId="{B7CA62A6-F961-67DB-75CC-301B1F8AC217}"/>
          </ac:picMkLst>
        </pc:picChg>
        <pc:picChg chg="add mod">
          <ac:chgData name="Chau Tinh" userId="fa90eaad-5a96-42d9-8ebd-abd18384d89d" providerId="ADAL" clId="{AFDA1F6E-521E-451E-90BC-DFFE775C8BF3}" dt="2024-03-11T23:56:51.317" v="5554" actId="1076"/>
          <ac:picMkLst>
            <pc:docMk/>
            <pc:sldMk cId="3875177683" sldId="346"/>
            <ac:picMk id="3" creationId="{6FC508D6-5D28-0DAA-9A08-16C11A0CD21C}"/>
          </ac:picMkLst>
        </pc:picChg>
      </pc:sldChg>
      <pc:sldChg chg="addSp delSp modSp add del mod">
        <pc:chgData name="Chau Tinh" userId="fa90eaad-5a96-42d9-8ebd-abd18384d89d" providerId="ADAL" clId="{AFDA1F6E-521E-451E-90BC-DFFE775C8BF3}" dt="2024-03-13T02:58:16.564" v="15609" actId="47"/>
        <pc:sldMkLst>
          <pc:docMk/>
          <pc:sldMk cId="3096291370" sldId="347"/>
        </pc:sldMkLst>
        <pc:spChg chg="mod">
          <ac:chgData name="Chau Tinh" userId="fa90eaad-5a96-42d9-8ebd-abd18384d89d" providerId="ADAL" clId="{AFDA1F6E-521E-451E-90BC-DFFE775C8BF3}" dt="2024-03-12T00:00:27.429" v="6110" actId="20577"/>
          <ac:spMkLst>
            <pc:docMk/>
            <pc:sldMk cId="3096291370" sldId="347"/>
            <ac:spMk id="6" creationId="{265B56E0-0A48-7AC9-AEE7-25F097FE8C10}"/>
          </ac:spMkLst>
        </pc:spChg>
        <pc:picChg chg="add mod ord modCrop">
          <ac:chgData name="Chau Tinh" userId="fa90eaad-5a96-42d9-8ebd-abd18384d89d" providerId="ADAL" clId="{AFDA1F6E-521E-451E-90BC-DFFE775C8BF3}" dt="2024-03-11T23:58:33.919" v="5734" actId="1076"/>
          <ac:picMkLst>
            <pc:docMk/>
            <pc:sldMk cId="3096291370" sldId="347"/>
            <ac:picMk id="2" creationId="{57F423C9-053C-C259-F063-6C9C560E8729}"/>
          </ac:picMkLst>
        </pc:picChg>
        <pc:picChg chg="del">
          <ac:chgData name="Chau Tinh" userId="fa90eaad-5a96-42d9-8ebd-abd18384d89d" providerId="ADAL" clId="{AFDA1F6E-521E-451E-90BC-DFFE775C8BF3}" dt="2024-03-11T23:57:56.323" v="5722" actId="478"/>
          <ac:picMkLst>
            <pc:docMk/>
            <pc:sldMk cId="3096291370" sldId="347"/>
            <ac:picMk id="3" creationId="{6FC508D6-5D28-0DAA-9A08-16C11A0CD21C}"/>
          </ac:picMkLst>
        </pc:picChg>
      </pc:sldChg>
      <pc:sldChg chg="add del">
        <pc:chgData name="Chau Tinh" userId="fa90eaad-5a96-42d9-8ebd-abd18384d89d" providerId="ADAL" clId="{AFDA1F6E-521E-451E-90BC-DFFE775C8BF3}" dt="2024-03-13T02:58:16.602" v="15610" actId="47"/>
        <pc:sldMkLst>
          <pc:docMk/>
          <pc:sldMk cId="2232245893" sldId="348"/>
        </pc:sldMkLst>
      </pc:sldChg>
      <pc:sldChg chg="addSp delSp modSp add del mod">
        <pc:chgData name="Chau Tinh" userId="fa90eaad-5a96-42d9-8ebd-abd18384d89d" providerId="ADAL" clId="{AFDA1F6E-521E-451E-90BC-DFFE775C8BF3}" dt="2024-03-13T02:58:16.651" v="15611" actId="47"/>
        <pc:sldMkLst>
          <pc:docMk/>
          <pc:sldMk cId="424827752" sldId="349"/>
        </pc:sldMkLst>
        <pc:spChg chg="mod">
          <ac:chgData name="Chau Tinh" userId="fa90eaad-5a96-42d9-8ebd-abd18384d89d" providerId="ADAL" clId="{AFDA1F6E-521E-451E-90BC-DFFE775C8BF3}" dt="2024-03-12T03:01:40.906" v="6825" actId="20577"/>
          <ac:spMkLst>
            <pc:docMk/>
            <pc:sldMk cId="424827752" sldId="349"/>
            <ac:spMk id="6" creationId="{265B56E0-0A48-7AC9-AEE7-25F097FE8C10}"/>
          </ac:spMkLst>
        </pc:spChg>
        <pc:spChg chg="mod">
          <ac:chgData name="Chau Tinh" userId="fa90eaad-5a96-42d9-8ebd-abd18384d89d" providerId="ADAL" clId="{AFDA1F6E-521E-451E-90BC-DFFE775C8BF3}" dt="2024-03-12T02:53:15.462" v="6126" actId="20577"/>
          <ac:spMkLst>
            <pc:docMk/>
            <pc:sldMk cId="424827752" sldId="349"/>
            <ac:spMk id="7" creationId="{1E82C464-1373-131F-2F8C-BEBC08847F40}"/>
          </ac:spMkLst>
        </pc:spChg>
        <pc:picChg chg="del">
          <ac:chgData name="Chau Tinh" userId="fa90eaad-5a96-42d9-8ebd-abd18384d89d" providerId="ADAL" clId="{AFDA1F6E-521E-451E-90BC-DFFE775C8BF3}" dt="2024-03-12T02:57:41.407" v="6127" actId="478"/>
          <ac:picMkLst>
            <pc:docMk/>
            <pc:sldMk cId="424827752" sldId="349"/>
            <ac:picMk id="2" creationId="{57F423C9-053C-C259-F063-6C9C560E8729}"/>
          </ac:picMkLst>
        </pc:picChg>
        <pc:picChg chg="add mod">
          <ac:chgData name="Chau Tinh" userId="fa90eaad-5a96-42d9-8ebd-abd18384d89d" providerId="ADAL" clId="{AFDA1F6E-521E-451E-90BC-DFFE775C8BF3}" dt="2024-03-12T03:01:21.599" v="6749" actId="1076"/>
          <ac:picMkLst>
            <pc:docMk/>
            <pc:sldMk cId="424827752" sldId="349"/>
            <ac:picMk id="3" creationId="{D94D3C68-E5C9-8DA0-6301-79A6B189532B}"/>
          </ac:picMkLst>
        </pc:picChg>
      </pc:sldChg>
      <pc:sldChg chg="delSp modSp add del mod">
        <pc:chgData name="Chau Tinh" userId="fa90eaad-5a96-42d9-8ebd-abd18384d89d" providerId="ADAL" clId="{AFDA1F6E-521E-451E-90BC-DFFE775C8BF3}" dt="2024-03-13T02:58:16.701" v="15612" actId="47"/>
        <pc:sldMkLst>
          <pc:docMk/>
          <pc:sldMk cId="263204789" sldId="350"/>
        </pc:sldMkLst>
        <pc:spChg chg="mod">
          <ac:chgData name="Chau Tinh" userId="fa90eaad-5a96-42d9-8ebd-abd18384d89d" providerId="ADAL" clId="{AFDA1F6E-521E-451E-90BC-DFFE775C8BF3}" dt="2024-03-12T03:10:49.217" v="8557" actId="20577"/>
          <ac:spMkLst>
            <pc:docMk/>
            <pc:sldMk cId="263204789" sldId="350"/>
            <ac:spMk id="6" creationId="{265B56E0-0A48-7AC9-AEE7-25F097FE8C10}"/>
          </ac:spMkLst>
        </pc:spChg>
        <pc:spChg chg="mod">
          <ac:chgData name="Chau Tinh" userId="fa90eaad-5a96-42d9-8ebd-abd18384d89d" providerId="ADAL" clId="{AFDA1F6E-521E-451E-90BC-DFFE775C8BF3}" dt="2024-03-12T03:36:50.013" v="10870" actId="20577"/>
          <ac:spMkLst>
            <pc:docMk/>
            <pc:sldMk cId="263204789" sldId="350"/>
            <ac:spMk id="7" creationId="{1E82C464-1373-131F-2F8C-BEBC08847F40}"/>
          </ac:spMkLst>
        </pc:spChg>
        <pc:picChg chg="del">
          <ac:chgData name="Chau Tinh" userId="fa90eaad-5a96-42d9-8ebd-abd18384d89d" providerId="ADAL" clId="{AFDA1F6E-521E-451E-90BC-DFFE775C8BF3}" dt="2024-03-12T03:03:02.325" v="7212" actId="478"/>
          <ac:picMkLst>
            <pc:docMk/>
            <pc:sldMk cId="263204789" sldId="350"/>
            <ac:picMk id="3" creationId="{D94D3C68-E5C9-8DA0-6301-79A6B189532B}"/>
          </ac:picMkLst>
        </pc:picChg>
      </pc:sldChg>
      <pc:sldChg chg="modSp add del mod">
        <pc:chgData name="Chau Tinh" userId="fa90eaad-5a96-42d9-8ebd-abd18384d89d" providerId="ADAL" clId="{AFDA1F6E-521E-451E-90BC-DFFE775C8BF3}" dt="2024-03-13T02:58:16.751" v="15613" actId="47"/>
        <pc:sldMkLst>
          <pc:docMk/>
          <pc:sldMk cId="4197483403" sldId="351"/>
        </pc:sldMkLst>
        <pc:spChg chg="mod">
          <ac:chgData name="Chau Tinh" userId="fa90eaad-5a96-42d9-8ebd-abd18384d89d" providerId="ADAL" clId="{AFDA1F6E-521E-451E-90BC-DFFE775C8BF3}" dt="2024-03-12T03:11:15.917" v="8559" actId="14100"/>
          <ac:spMkLst>
            <pc:docMk/>
            <pc:sldMk cId="4197483403" sldId="351"/>
            <ac:spMk id="6" creationId="{265B56E0-0A48-7AC9-AEE7-25F097FE8C10}"/>
          </ac:spMkLst>
        </pc:spChg>
        <pc:spChg chg="mod">
          <ac:chgData name="Chau Tinh" userId="fa90eaad-5a96-42d9-8ebd-abd18384d89d" providerId="ADAL" clId="{AFDA1F6E-521E-451E-90BC-DFFE775C8BF3}" dt="2024-03-12T03:36:52.526" v="10872" actId="20577"/>
          <ac:spMkLst>
            <pc:docMk/>
            <pc:sldMk cId="4197483403" sldId="351"/>
            <ac:spMk id="7" creationId="{1E82C464-1373-131F-2F8C-BEBC08847F40}"/>
          </ac:spMkLst>
        </pc:spChg>
      </pc:sldChg>
      <pc:sldChg chg="addSp modSp add del mod">
        <pc:chgData name="Chau Tinh" userId="fa90eaad-5a96-42d9-8ebd-abd18384d89d" providerId="ADAL" clId="{AFDA1F6E-521E-451E-90BC-DFFE775C8BF3}" dt="2024-03-13T02:58:16.798" v="15614" actId="47"/>
        <pc:sldMkLst>
          <pc:docMk/>
          <pc:sldMk cId="1085492646" sldId="352"/>
        </pc:sldMkLst>
        <pc:spChg chg="add mod">
          <ac:chgData name="Chau Tinh" userId="fa90eaad-5a96-42d9-8ebd-abd18384d89d" providerId="ADAL" clId="{AFDA1F6E-521E-451E-90BC-DFFE775C8BF3}" dt="2024-03-12T03:27:43.664" v="10123" actId="20577"/>
          <ac:spMkLst>
            <pc:docMk/>
            <pc:sldMk cId="1085492646" sldId="352"/>
            <ac:spMk id="3" creationId="{05A30734-E1B0-4A42-E1E3-01254D4B192F}"/>
          </ac:spMkLst>
        </pc:spChg>
        <pc:spChg chg="mod">
          <ac:chgData name="Chau Tinh" userId="fa90eaad-5a96-42d9-8ebd-abd18384d89d" providerId="ADAL" clId="{AFDA1F6E-521E-451E-90BC-DFFE775C8BF3}" dt="2024-03-12T03:12:13.325" v="8711" actId="20577"/>
          <ac:spMkLst>
            <pc:docMk/>
            <pc:sldMk cId="1085492646" sldId="352"/>
            <ac:spMk id="6" creationId="{265B56E0-0A48-7AC9-AEE7-25F097FE8C10}"/>
          </ac:spMkLst>
        </pc:spChg>
        <pc:spChg chg="mod">
          <ac:chgData name="Chau Tinh" userId="fa90eaad-5a96-42d9-8ebd-abd18384d89d" providerId="ADAL" clId="{AFDA1F6E-521E-451E-90BC-DFFE775C8BF3}" dt="2024-03-12T03:36:59.478" v="10876" actId="20577"/>
          <ac:spMkLst>
            <pc:docMk/>
            <pc:sldMk cId="1085492646" sldId="352"/>
            <ac:spMk id="7" creationId="{1E82C464-1373-131F-2F8C-BEBC08847F40}"/>
          </ac:spMkLst>
        </pc:spChg>
        <pc:picChg chg="add mod ord modCrop">
          <ac:chgData name="Chau Tinh" userId="fa90eaad-5a96-42d9-8ebd-abd18384d89d" providerId="ADAL" clId="{AFDA1F6E-521E-451E-90BC-DFFE775C8BF3}" dt="2024-03-12T03:36:30.228" v="10868" actId="732"/>
          <ac:picMkLst>
            <pc:docMk/>
            <pc:sldMk cId="1085492646" sldId="352"/>
            <ac:picMk id="2" creationId="{86AD9E42-7749-250C-76C5-99D300E6FFCB}"/>
          </ac:picMkLst>
        </pc:picChg>
      </pc:sldChg>
      <pc:sldChg chg="addSp delSp modSp add del mod">
        <pc:chgData name="Chau Tinh" userId="fa90eaad-5a96-42d9-8ebd-abd18384d89d" providerId="ADAL" clId="{AFDA1F6E-521E-451E-90BC-DFFE775C8BF3}" dt="2024-03-13T02:58:16.842" v="15615" actId="47"/>
        <pc:sldMkLst>
          <pc:docMk/>
          <pc:sldMk cId="3529798121" sldId="353"/>
        </pc:sldMkLst>
        <pc:spChg chg="del mod">
          <ac:chgData name="Chau Tinh" userId="fa90eaad-5a96-42d9-8ebd-abd18384d89d" providerId="ADAL" clId="{AFDA1F6E-521E-451E-90BC-DFFE775C8BF3}" dt="2024-03-12T03:33:51.215" v="10859" actId="478"/>
          <ac:spMkLst>
            <pc:docMk/>
            <pc:sldMk cId="3529798121" sldId="353"/>
            <ac:spMk id="3" creationId="{05A30734-E1B0-4A42-E1E3-01254D4B192F}"/>
          </ac:spMkLst>
        </pc:spChg>
        <pc:spChg chg="mod">
          <ac:chgData name="Chau Tinh" userId="fa90eaad-5a96-42d9-8ebd-abd18384d89d" providerId="ADAL" clId="{AFDA1F6E-521E-451E-90BC-DFFE775C8BF3}" dt="2024-03-12T03:34:05.369" v="10865" actId="255"/>
          <ac:spMkLst>
            <pc:docMk/>
            <pc:sldMk cId="3529798121" sldId="353"/>
            <ac:spMk id="6" creationId="{265B56E0-0A48-7AC9-AEE7-25F097FE8C10}"/>
          </ac:spMkLst>
        </pc:spChg>
        <pc:spChg chg="mod">
          <ac:chgData name="Chau Tinh" userId="fa90eaad-5a96-42d9-8ebd-abd18384d89d" providerId="ADAL" clId="{AFDA1F6E-521E-451E-90BC-DFFE775C8BF3}" dt="2024-03-12T03:36:55.518" v="10874" actId="20577"/>
          <ac:spMkLst>
            <pc:docMk/>
            <pc:sldMk cId="3529798121" sldId="353"/>
            <ac:spMk id="7" creationId="{1E82C464-1373-131F-2F8C-BEBC08847F40}"/>
          </ac:spMkLst>
        </pc:spChg>
        <pc:picChg chg="del">
          <ac:chgData name="Chau Tinh" userId="fa90eaad-5a96-42d9-8ebd-abd18384d89d" providerId="ADAL" clId="{AFDA1F6E-521E-451E-90BC-DFFE775C8BF3}" dt="2024-03-12T03:28:09.061" v="10125" actId="478"/>
          <ac:picMkLst>
            <pc:docMk/>
            <pc:sldMk cId="3529798121" sldId="353"/>
            <ac:picMk id="2" creationId="{86AD9E42-7749-250C-76C5-99D300E6FFCB}"/>
          </ac:picMkLst>
        </pc:picChg>
        <pc:picChg chg="add mod">
          <ac:chgData name="Chau Tinh" userId="fa90eaad-5a96-42d9-8ebd-abd18384d89d" providerId="ADAL" clId="{AFDA1F6E-521E-451E-90BC-DFFE775C8BF3}" dt="2024-03-12T03:34:12.029" v="10867" actId="1076"/>
          <ac:picMkLst>
            <pc:docMk/>
            <pc:sldMk cId="3529798121" sldId="353"/>
            <ac:picMk id="5" creationId="{1C6180C2-FDBF-F40A-E578-3439C7E980B9}"/>
          </ac:picMkLst>
        </pc:picChg>
      </pc:sldChg>
      <pc:sldChg chg="modSp add del mod">
        <pc:chgData name="Chau Tinh" userId="fa90eaad-5a96-42d9-8ebd-abd18384d89d" providerId="ADAL" clId="{AFDA1F6E-521E-451E-90BC-DFFE775C8BF3}" dt="2024-03-13T02:58:16.895" v="15616" actId="47"/>
        <pc:sldMkLst>
          <pc:docMk/>
          <pc:sldMk cId="3515308306" sldId="354"/>
        </pc:sldMkLst>
        <pc:spChg chg="mod">
          <ac:chgData name="Chau Tinh" userId="fa90eaad-5a96-42d9-8ebd-abd18384d89d" providerId="ADAL" clId="{AFDA1F6E-521E-451E-90BC-DFFE775C8BF3}" dt="2024-03-12T03:37:11.342" v="10880" actId="113"/>
          <ac:spMkLst>
            <pc:docMk/>
            <pc:sldMk cId="3515308306" sldId="354"/>
            <ac:spMk id="6" creationId="{265B56E0-0A48-7AC9-AEE7-25F097FE8C10}"/>
          </ac:spMkLst>
        </pc:spChg>
        <pc:spChg chg="mod">
          <ac:chgData name="Chau Tinh" userId="fa90eaad-5a96-42d9-8ebd-abd18384d89d" providerId="ADAL" clId="{AFDA1F6E-521E-451E-90BC-DFFE775C8BF3}" dt="2024-03-12T03:37:02.543" v="10878" actId="20577"/>
          <ac:spMkLst>
            <pc:docMk/>
            <pc:sldMk cId="3515308306" sldId="354"/>
            <ac:spMk id="7" creationId="{1E82C464-1373-131F-2F8C-BEBC08847F40}"/>
          </ac:spMkLst>
        </pc:spChg>
      </pc:sldChg>
      <pc:sldChg chg="delSp add del mod">
        <pc:chgData name="Chau Tinh" userId="fa90eaad-5a96-42d9-8ebd-abd18384d89d" providerId="ADAL" clId="{AFDA1F6E-521E-451E-90BC-DFFE775C8BF3}" dt="2024-03-12T03:44:03.051" v="10888" actId="47"/>
        <pc:sldMkLst>
          <pc:docMk/>
          <pc:sldMk cId="1434499171" sldId="355"/>
        </pc:sldMkLst>
        <pc:picChg chg="del">
          <ac:chgData name="Chau Tinh" userId="fa90eaad-5a96-42d9-8ebd-abd18384d89d" providerId="ADAL" clId="{AFDA1F6E-521E-451E-90BC-DFFE775C8BF3}" dt="2024-03-12T03:43:50.387" v="10882" actId="478"/>
          <ac:picMkLst>
            <pc:docMk/>
            <pc:sldMk cId="1434499171" sldId="355"/>
            <ac:picMk id="5" creationId="{1C6180C2-FDBF-F40A-E578-3439C7E980B9}"/>
          </ac:picMkLst>
        </pc:picChg>
      </pc:sldChg>
      <pc:sldChg chg="addSp delSp modSp add del mod ord">
        <pc:chgData name="Chau Tinh" userId="fa90eaad-5a96-42d9-8ebd-abd18384d89d" providerId="ADAL" clId="{AFDA1F6E-521E-451E-90BC-DFFE775C8BF3}" dt="2024-03-13T02:58:16.986" v="15617" actId="47"/>
        <pc:sldMkLst>
          <pc:docMk/>
          <pc:sldMk cId="3826670387" sldId="356"/>
        </pc:sldMkLst>
        <pc:spChg chg="mod">
          <ac:chgData name="Chau Tinh" userId="fa90eaad-5a96-42d9-8ebd-abd18384d89d" providerId="ADAL" clId="{AFDA1F6E-521E-451E-90BC-DFFE775C8BF3}" dt="2024-03-12T03:51:22.369" v="11372" actId="20577"/>
          <ac:spMkLst>
            <pc:docMk/>
            <pc:sldMk cId="3826670387" sldId="356"/>
            <ac:spMk id="3" creationId="{05A30734-E1B0-4A42-E1E3-01254D4B192F}"/>
          </ac:spMkLst>
        </pc:spChg>
        <pc:spChg chg="mod">
          <ac:chgData name="Chau Tinh" userId="fa90eaad-5a96-42d9-8ebd-abd18384d89d" providerId="ADAL" clId="{AFDA1F6E-521E-451E-90BC-DFFE775C8BF3}" dt="2024-03-12T03:50:40.159" v="11202" actId="14100"/>
          <ac:spMkLst>
            <pc:docMk/>
            <pc:sldMk cId="3826670387" sldId="356"/>
            <ac:spMk id="6" creationId="{265B56E0-0A48-7AC9-AEE7-25F097FE8C10}"/>
          </ac:spMkLst>
        </pc:spChg>
        <pc:grpChg chg="add mod ord">
          <ac:chgData name="Chau Tinh" userId="fa90eaad-5a96-42d9-8ebd-abd18384d89d" providerId="ADAL" clId="{AFDA1F6E-521E-451E-90BC-DFFE775C8BF3}" dt="2024-03-12T03:50:26.399" v="11193" actId="167"/>
          <ac:grpSpMkLst>
            <pc:docMk/>
            <pc:sldMk cId="3826670387" sldId="356"/>
            <ac:grpSpMk id="9" creationId="{9914D0DF-56BF-73F9-1F7D-122C8BF9CAFC}"/>
          </ac:grpSpMkLst>
        </pc:grpChg>
        <pc:picChg chg="del">
          <ac:chgData name="Chau Tinh" userId="fa90eaad-5a96-42d9-8ebd-abd18384d89d" providerId="ADAL" clId="{AFDA1F6E-521E-451E-90BC-DFFE775C8BF3}" dt="2024-03-12T03:45:51.270" v="10889" actId="478"/>
          <ac:picMkLst>
            <pc:docMk/>
            <pc:sldMk cId="3826670387" sldId="356"/>
            <ac:picMk id="2" creationId="{86AD9E42-7749-250C-76C5-99D300E6FFCB}"/>
          </ac:picMkLst>
        </pc:picChg>
        <pc:picChg chg="add mod ord">
          <ac:chgData name="Chau Tinh" userId="fa90eaad-5a96-42d9-8ebd-abd18384d89d" providerId="ADAL" clId="{AFDA1F6E-521E-451E-90BC-DFFE775C8BF3}" dt="2024-03-12T03:50:23.651" v="11192" actId="164"/>
          <ac:picMkLst>
            <pc:docMk/>
            <pc:sldMk cId="3826670387" sldId="356"/>
            <ac:picMk id="5" creationId="{A2F29719-FAE3-3254-30DD-A7B5F42AE7CD}"/>
          </ac:picMkLst>
        </pc:picChg>
        <pc:picChg chg="add mod ord modCrop">
          <ac:chgData name="Chau Tinh" userId="fa90eaad-5a96-42d9-8ebd-abd18384d89d" providerId="ADAL" clId="{AFDA1F6E-521E-451E-90BC-DFFE775C8BF3}" dt="2024-03-12T03:50:23.651" v="11192" actId="164"/>
          <ac:picMkLst>
            <pc:docMk/>
            <pc:sldMk cId="3826670387" sldId="356"/>
            <ac:picMk id="8" creationId="{CEF1B7ED-B9EA-EBD7-C454-191FCEB899BF}"/>
          </ac:picMkLst>
        </pc:picChg>
      </pc:sldChg>
      <pc:sldChg chg="add del">
        <pc:chgData name="Chau Tinh" userId="fa90eaad-5a96-42d9-8ebd-abd18384d89d" providerId="ADAL" clId="{AFDA1F6E-521E-451E-90BC-DFFE775C8BF3}" dt="2024-03-12T03:51:33.680" v="11373" actId="47"/>
        <pc:sldMkLst>
          <pc:docMk/>
          <pc:sldMk cId="1482886670" sldId="357"/>
        </pc:sldMkLst>
      </pc:sldChg>
      <pc:sldChg chg="delSp modSp add mod ord">
        <pc:chgData name="Chau Tinh" userId="fa90eaad-5a96-42d9-8ebd-abd18384d89d" providerId="ADAL" clId="{AFDA1F6E-521E-451E-90BC-DFFE775C8BF3}" dt="2024-03-12T22:47:27.337" v="11722" actId="20577"/>
        <pc:sldMkLst>
          <pc:docMk/>
          <pc:sldMk cId="1705910772" sldId="357"/>
        </pc:sldMkLst>
        <pc:spChg chg="mod">
          <ac:chgData name="Chau Tinh" userId="fa90eaad-5a96-42d9-8ebd-abd18384d89d" providerId="ADAL" clId="{AFDA1F6E-521E-451E-90BC-DFFE775C8BF3}" dt="2024-03-12T22:45:08.690" v="11606" actId="948"/>
          <ac:spMkLst>
            <pc:docMk/>
            <pc:sldMk cId="1705910772" sldId="357"/>
            <ac:spMk id="6" creationId="{56B1B9F0-6DDA-B5C6-C02F-504BE81BC93F}"/>
          </ac:spMkLst>
        </pc:spChg>
        <pc:spChg chg="mod">
          <ac:chgData name="Chau Tinh" userId="fa90eaad-5a96-42d9-8ebd-abd18384d89d" providerId="ADAL" clId="{AFDA1F6E-521E-451E-90BC-DFFE775C8BF3}" dt="2024-03-12T22:47:27.337" v="11722" actId="20577"/>
          <ac:spMkLst>
            <pc:docMk/>
            <pc:sldMk cId="1705910772" sldId="357"/>
            <ac:spMk id="8" creationId="{4D8A8446-0973-C14B-AD97-AE3993706F0D}"/>
          </ac:spMkLst>
        </pc:spChg>
        <pc:picChg chg="del">
          <ac:chgData name="Chau Tinh" userId="fa90eaad-5a96-42d9-8ebd-abd18384d89d" providerId="ADAL" clId="{AFDA1F6E-521E-451E-90BC-DFFE775C8BF3}" dt="2024-03-12T22:44:30.223" v="11597" actId="478"/>
          <ac:picMkLst>
            <pc:docMk/>
            <pc:sldMk cId="1705910772" sldId="357"/>
            <ac:picMk id="6146" creationId="{4983948D-04DE-4C0D-AAB0-DF0862304D6C}"/>
          </ac:picMkLst>
        </pc:picChg>
      </pc:sldChg>
      <pc:sldChg chg="addSp delSp modSp add mod modAnim">
        <pc:chgData name="Chau Tinh" userId="fa90eaad-5a96-42d9-8ebd-abd18384d89d" providerId="ADAL" clId="{AFDA1F6E-521E-451E-90BC-DFFE775C8BF3}" dt="2024-03-12T22:46:42.283" v="11630"/>
        <pc:sldMkLst>
          <pc:docMk/>
          <pc:sldMk cId="821380350" sldId="358"/>
        </pc:sldMkLst>
        <pc:spChg chg="add mod">
          <ac:chgData name="Chau Tinh" userId="fa90eaad-5a96-42d9-8ebd-abd18384d89d" providerId="ADAL" clId="{AFDA1F6E-521E-451E-90BC-DFFE775C8BF3}" dt="2024-03-12T22:46:10.794" v="11621" actId="164"/>
          <ac:spMkLst>
            <pc:docMk/>
            <pc:sldMk cId="821380350" sldId="358"/>
            <ac:spMk id="3" creationId="{3A646A96-DB11-3463-1120-CCE402C66ABE}"/>
          </ac:spMkLst>
        </pc:spChg>
        <pc:spChg chg="del mod">
          <ac:chgData name="Chau Tinh" userId="fa90eaad-5a96-42d9-8ebd-abd18384d89d" providerId="ADAL" clId="{AFDA1F6E-521E-451E-90BC-DFFE775C8BF3}" dt="2024-03-12T22:45:33.095" v="11613" actId="478"/>
          <ac:spMkLst>
            <pc:docMk/>
            <pc:sldMk cId="821380350" sldId="358"/>
            <ac:spMk id="6" creationId="{56B1B9F0-6DDA-B5C6-C02F-504BE81BC93F}"/>
          </ac:spMkLst>
        </pc:spChg>
        <pc:grpChg chg="add mod">
          <ac:chgData name="Chau Tinh" userId="fa90eaad-5a96-42d9-8ebd-abd18384d89d" providerId="ADAL" clId="{AFDA1F6E-521E-451E-90BC-DFFE775C8BF3}" dt="2024-03-12T22:46:10.794" v="11621" actId="164"/>
          <ac:grpSpMkLst>
            <pc:docMk/>
            <pc:sldMk cId="821380350" sldId="358"/>
            <ac:grpSpMk id="5" creationId="{5EDB06C0-162E-317A-CE2D-600B9D2F4786}"/>
          </ac:grpSpMkLst>
        </pc:grpChg>
        <pc:picChg chg="add mod modCrop">
          <ac:chgData name="Chau Tinh" userId="fa90eaad-5a96-42d9-8ebd-abd18384d89d" providerId="ADAL" clId="{AFDA1F6E-521E-451E-90BC-DFFE775C8BF3}" dt="2024-03-12T22:46:10.794" v="11621" actId="164"/>
          <ac:picMkLst>
            <pc:docMk/>
            <pc:sldMk cId="821380350" sldId="358"/>
            <ac:picMk id="2" creationId="{FEB8DB91-50ED-0415-5559-A95AA6E7CB4F}"/>
          </ac:picMkLst>
        </pc:picChg>
        <pc:picChg chg="add mod ord">
          <ac:chgData name="Chau Tinh" userId="fa90eaad-5a96-42d9-8ebd-abd18384d89d" providerId="ADAL" clId="{AFDA1F6E-521E-451E-90BC-DFFE775C8BF3}" dt="2024-03-12T22:46:35.531" v="11629" actId="167"/>
          <ac:picMkLst>
            <pc:docMk/>
            <pc:sldMk cId="821380350" sldId="358"/>
            <ac:picMk id="9" creationId="{D67AB379-E6CC-37B7-0AEA-F1D8491ED242}"/>
          </ac:picMkLst>
        </pc:picChg>
      </pc:sldChg>
      <pc:sldChg chg="addSp delSp modSp add mod">
        <pc:chgData name="Chau Tinh" userId="fa90eaad-5a96-42d9-8ebd-abd18384d89d" providerId="ADAL" clId="{AFDA1F6E-521E-451E-90BC-DFFE775C8BF3}" dt="2024-03-12T23:05:32.481" v="12057" actId="2711"/>
        <pc:sldMkLst>
          <pc:docMk/>
          <pc:sldMk cId="1570263786" sldId="359"/>
        </pc:sldMkLst>
        <pc:spChg chg="add del mod">
          <ac:chgData name="Chau Tinh" userId="fa90eaad-5a96-42d9-8ebd-abd18384d89d" providerId="ADAL" clId="{AFDA1F6E-521E-451E-90BC-DFFE775C8BF3}" dt="2024-03-12T22:48:29.815" v="11746" actId="478"/>
          <ac:spMkLst>
            <pc:docMk/>
            <pc:sldMk cId="1570263786" sldId="359"/>
            <ac:spMk id="6" creationId="{57BCD87B-037F-AFF5-4BA6-DCAC252EA442}"/>
          </ac:spMkLst>
        </pc:spChg>
        <pc:spChg chg="mod">
          <ac:chgData name="Chau Tinh" userId="fa90eaad-5a96-42d9-8ebd-abd18384d89d" providerId="ADAL" clId="{AFDA1F6E-521E-451E-90BC-DFFE775C8BF3}" dt="2024-03-12T22:48:56.806" v="11805" actId="20577"/>
          <ac:spMkLst>
            <pc:docMk/>
            <pc:sldMk cId="1570263786" sldId="359"/>
            <ac:spMk id="7" creationId="{1E82C464-1373-131F-2F8C-BEBC08847F40}"/>
          </ac:spMkLst>
        </pc:spChg>
        <pc:spChg chg="mod">
          <ac:chgData name="Chau Tinh" userId="fa90eaad-5a96-42d9-8ebd-abd18384d89d" providerId="ADAL" clId="{AFDA1F6E-521E-451E-90BC-DFFE775C8BF3}" dt="2024-03-12T22:49:13.448" v="11852" actId="20577"/>
          <ac:spMkLst>
            <pc:docMk/>
            <pc:sldMk cId="1570263786" sldId="359"/>
            <ac:spMk id="8" creationId="{4D8A8446-0973-C14B-AD97-AE3993706F0D}"/>
          </ac:spMkLst>
        </pc:spChg>
        <pc:graphicFrameChg chg="del">
          <ac:chgData name="Chau Tinh" userId="fa90eaad-5a96-42d9-8ebd-abd18384d89d" providerId="ADAL" clId="{AFDA1F6E-521E-451E-90BC-DFFE775C8BF3}" dt="2024-03-12T22:48:26.457" v="11745" actId="478"/>
          <ac:graphicFrameMkLst>
            <pc:docMk/>
            <pc:sldMk cId="1570263786" sldId="359"/>
            <ac:graphicFrameMk id="2" creationId="{1AECAA59-0822-57EF-D1BC-0C0292FB573F}"/>
          </ac:graphicFrameMkLst>
        </pc:graphicFrameChg>
        <pc:graphicFrameChg chg="del">
          <ac:chgData name="Chau Tinh" userId="fa90eaad-5a96-42d9-8ebd-abd18384d89d" providerId="ADAL" clId="{AFDA1F6E-521E-451E-90BC-DFFE775C8BF3}" dt="2024-03-12T22:48:23.729" v="11744" actId="478"/>
          <ac:graphicFrameMkLst>
            <pc:docMk/>
            <pc:sldMk cId="1570263786" sldId="359"/>
            <ac:graphicFrameMk id="3" creationId="{9C7EF963-A988-4637-D939-07645AAB5724}"/>
          </ac:graphicFrameMkLst>
        </pc:graphicFrameChg>
        <pc:graphicFrameChg chg="add mod modGraphic">
          <ac:chgData name="Chau Tinh" userId="fa90eaad-5a96-42d9-8ebd-abd18384d89d" providerId="ADAL" clId="{AFDA1F6E-521E-451E-90BC-DFFE775C8BF3}" dt="2024-03-12T23:05:32.481" v="12057" actId="2711"/>
          <ac:graphicFrameMkLst>
            <pc:docMk/>
            <pc:sldMk cId="1570263786" sldId="359"/>
            <ac:graphicFrameMk id="10" creationId="{C58227F4-3E6A-1270-8CA9-DA9CCB9E2FAE}"/>
          </ac:graphicFrameMkLst>
        </pc:graphicFrameChg>
        <pc:picChg chg="add del mod">
          <ac:chgData name="Chau Tinh" userId="fa90eaad-5a96-42d9-8ebd-abd18384d89d" providerId="ADAL" clId="{AFDA1F6E-521E-451E-90BC-DFFE775C8BF3}" dt="2024-03-12T22:49:22.082" v="11853" actId="478"/>
          <ac:picMkLst>
            <pc:docMk/>
            <pc:sldMk cId="1570263786" sldId="359"/>
            <ac:picMk id="9" creationId="{607EBD99-9817-0A29-5A6D-1DDA81AC2880}"/>
          </ac:picMkLst>
        </pc:picChg>
        <pc:picChg chg="add mod">
          <ac:chgData name="Chau Tinh" userId="fa90eaad-5a96-42d9-8ebd-abd18384d89d" providerId="ADAL" clId="{AFDA1F6E-521E-451E-90BC-DFFE775C8BF3}" dt="2024-03-12T23:04:41.141" v="12055" actId="1076"/>
          <ac:picMkLst>
            <pc:docMk/>
            <pc:sldMk cId="1570263786" sldId="359"/>
            <ac:picMk id="11" creationId="{F1029FCE-0942-2D7A-6394-ED24C1080F3E}"/>
          </ac:picMkLst>
        </pc:picChg>
      </pc:sldChg>
      <pc:sldChg chg="add ord">
        <pc:chgData name="Chau Tinh" userId="fa90eaad-5a96-42d9-8ebd-abd18384d89d" providerId="ADAL" clId="{AFDA1F6E-521E-451E-90BC-DFFE775C8BF3}" dt="2024-03-12T23:04:23.921" v="12051"/>
        <pc:sldMkLst>
          <pc:docMk/>
          <pc:sldMk cId="3956339569" sldId="360"/>
        </pc:sldMkLst>
      </pc:sldChg>
      <pc:sldChg chg="modSp add mod">
        <pc:chgData name="Chau Tinh" userId="fa90eaad-5a96-42d9-8ebd-abd18384d89d" providerId="ADAL" clId="{AFDA1F6E-521E-451E-90BC-DFFE775C8BF3}" dt="2024-03-12T22:52:25.039" v="11876" actId="20577"/>
        <pc:sldMkLst>
          <pc:docMk/>
          <pc:sldMk cId="1737897576" sldId="361"/>
        </pc:sldMkLst>
        <pc:graphicFrameChg chg="mod modGraphic">
          <ac:chgData name="Chau Tinh" userId="fa90eaad-5a96-42d9-8ebd-abd18384d89d" providerId="ADAL" clId="{AFDA1F6E-521E-451E-90BC-DFFE775C8BF3}" dt="2024-03-12T22:52:25.039" v="11876" actId="20577"/>
          <ac:graphicFrameMkLst>
            <pc:docMk/>
            <pc:sldMk cId="1737897576" sldId="361"/>
            <ac:graphicFrameMk id="10" creationId="{C58227F4-3E6A-1270-8CA9-DA9CCB9E2FAE}"/>
          </ac:graphicFrameMkLst>
        </pc:graphicFrameChg>
      </pc:sldChg>
      <pc:sldChg chg="addSp delSp modSp add mod">
        <pc:chgData name="Chau Tinh" userId="fa90eaad-5a96-42d9-8ebd-abd18384d89d" providerId="ADAL" clId="{AFDA1F6E-521E-451E-90BC-DFFE775C8BF3}" dt="2024-03-12T22:58:43.039" v="11895" actId="1076"/>
        <pc:sldMkLst>
          <pc:docMk/>
          <pc:sldMk cId="1988105582" sldId="362"/>
        </pc:sldMkLst>
        <pc:graphicFrameChg chg="mod modGraphic">
          <ac:chgData name="Chau Tinh" userId="fa90eaad-5a96-42d9-8ebd-abd18384d89d" providerId="ADAL" clId="{AFDA1F6E-521E-451E-90BC-DFFE775C8BF3}" dt="2024-03-12T22:54:18.158" v="11885" actId="14100"/>
          <ac:graphicFrameMkLst>
            <pc:docMk/>
            <pc:sldMk cId="1988105582" sldId="362"/>
            <ac:graphicFrameMk id="10" creationId="{C58227F4-3E6A-1270-8CA9-DA9CCB9E2FAE}"/>
          </ac:graphicFrameMkLst>
        </pc:graphicFrameChg>
        <pc:picChg chg="add mod">
          <ac:chgData name="Chau Tinh" userId="fa90eaad-5a96-42d9-8ebd-abd18384d89d" providerId="ADAL" clId="{AFDA1F6E-521E-451E-90BC-DFFE775C8BF3}" dt="2024-03-12T22:53:45.293" v="11879"/>
          <ac:picMkLst>
            <pc:docMk/>
            <pc:sldMk cId="1988105582" sldId="362"/>
            <ac:picMk id="2" creationId="{B5B8E26E-0944-9F73-5DEC-3581E7D77551}"/>
          </ac:picMkLst>
        </pc:picChg>
        <pc:picChg chg="add del mod">
          <ac:chgData name="Chau Tinh" userId="fa90eaad-5a96-42d9-8ebd-abd18384d89d" providerId="ADAL" clId="{AFDA1F6E-521E-451E-90BC-DFFE775C8BF3}" dt="2024-03-12T22:58:34.628" v="11891" actId="478"/>
          <ac:picMkLst>
            <pc:docMk/>
            <pc:sldMk cId="1988105582" sldId="362"/>
            <ac:picMk id="3" creationId="{04318C5C-9F87-F519-9B93-DBF614DF0D7A}"/>
          </ac:picMkLst>
        </pc:picChg>
        <pc:picChg chg="add mod">
          <ac:chgData name="Chau Tinh" userId="fa90eaad-5a96-42d9-8ebd-abd18384d89d" providerId="ADAL" clId="{AFDA1F6E-521E-451E-90BC-DFFE775C8BF3}" dt="2024-03-12T22:58:43.039" v="11895" actId="1076"/>
          <ac:picMkLst>
            <pc:docMk/>
            <pc:sldMk cId="1988105582" sldId="362"/>
            <ac:picMk id="5" creationId="{7861DF08-F9F2-BA40-96F6-270C62C9464B}"/>
          </ac:picMkLst>
        </pc:picChg>
        <pc:picChg chg="del">
          <ac:chgData name="Chau Tinh" userId="fa90eaad-5a96-42d9-8ebd-abd18384d89d" providerId="ADAL" clId="{AFDA1F6E-521E-451E-90BC-DFFE775C8BF3}" dt="2024-03-12T22:54:19.711" v="11886" actId="478"/>
          <ac:picMkLst>
            <pc:docMk/>
            <pc:sldMk cId="1988105582" sldId="362"/>
            <ac:picMk id="11" creationId="{F1029FCE-0942-2D7A-6394-ED24C1080F3E}"/>
          </ac:picMkLst>
        </pc:picChg>
      </pc:sldChg>
      <pc:sldChg chg="add">
        <pc:chgData name="Chau Tinh" userId="fa90eaad-5a96-42d9-8ebd-abd18384d89d" providerId="ADAL" clId="{AFDA1F6E-521E-451E-90BC-DFFE775C8BF3}" dt="2024-03-12T22:58:54.207" v="11896" actId="2890"/>
        <pc:sldMkLst>
          <pc:docMk/>
          <pc:sldMk cId="2251135213" sldId="363"/>
        </pc:sldMkLst>
      </pc:sldChg>
      <pc:sldChg chg="addSp delSp modSp add mod">
        <pc:chgData name="Chau Tinh" userId="fa90eaad-5a96-42d9-8ebd-abd18384d89d" providerId="ADAL" clId="{AFDA1F6E-521E-451E-90BC-DFFE775C8BF3}" dt="2024-03-12T23:03:52.712" v="12047" actId="255"/>
        <pc:sldMkLst>
          <pc:docMk/>
          <pc:sldMk cId="610539858" sldId="364"/>
        </pc:sldMkLst>
        <pc:graphicFrameChg chg="mod modGraphic">
          <ac:chgData name="Chau Tinh" userId="fa90eaad-5a96-42d9-8ebd-abd18384d89d" providerId="ADAL" clId="{AFDA1F6E-521E-451E-90BC-DFFE775C8BF3}" dt="2024-03-12T23:03:52.712" v="12047" actId="255"/>
          <ac:graphicFrameMkLst>
            <pc:docMk/>
            <pc:sldMk cId="610539858" sldId="364"/>
            <ac:graphicFrameMk id="10" creationId="{C58227F4-3E6A-1270-8CA9-DA9CCB9E2FAE}"/>
          </ac:graphicFrameMkLst>
        </pc:graphicFrameChg>
        <pc:picChg chg="add del mod">
          <ac:chgData name="Chau Tinh" userId="fa90eaad-5a96-42d9-8ebd-abd18384d89d" providerId="ADAL" clId="{AFDA1F6E-521E-451E-90BC-DFFE775C8BF3}" dt="2024-03-12T23:00:49.477" v="11909" actId="478"/>
          <ac:picMkLst>
            <pc:docMk/>
            <pc:sldMk cId="610539858" sldId="364"/>
            <ac:picMk id="3" creationId="{B9135C87-FFCF-0751-A534-8A089C7EBE14}"/>
          </ac:picMkLst>
        </pc:picChg>
        <pc:picChg chg="del">
          <ac:chgData name="Chau Tinh" userId="fa90eaad-5a96-42d9-8ebd-abd18384d89d" providerId="ADAL" clId="{AFDA1F6E-521E-451E-90BC-DFFE775C8BF3}" dt="2024-03-12T22:59:49.904" v="11900" actId="478"/>
          <ac:picMkLst>
            <pc:docMk/>
            <pc:sldMk cId="610539858" sldId="364"/>
            <ac:picMk id="5" creationId="{7861DF08-F9F2-BA40-96F6-270C62C9464B}"/>
          </ac:picMkLst>
        </pc:picChg>
      </pc:sldChg>
      <pc:sldChg chg="addSp delSp modSp add mod">
        <pc:chgData name="Chau Tinh" userId="fa90eaad-5a96-42d9-8ebd-abd18384d89d" providerId="ADAL" clId="{AFDA1F6E-521E-451E-90BC-DFFE775C8BF3}" dt="2024-03-12T23:06:15.747" v="12067" actId="1076"/>
        <pc:sldMkLst>
          <pc:docMk/>
          <pc:sldMk cId="3312943842" sldId="365"/>
        </pc:sldMkLst>
        <pc:spChg chg="del">
          <ac:chgData name="Chau Tinh" userId="fa90eaad-5a96-42d9-8ebd-abd18384d89d" providerId="ADAL" clId="{AFDA1F6E-521E-451E-90BC-DFFE775C8BF3}" dt="2024-03-12T23:06:02.836" v="12064" actId="478"/>
          <ac:spMkLst>
            <pc:docMk/>
            <pc:sldMk cId="3312943842" sldId="365"/>
            <ac:spMk id="7" creationId="{1E82C464-1373-131F-2F8C-BEBC08847F40}"/>
          </ac:spMkLst>
        </pc:spChg>
        <pc:spChg chg="del">
          <ac:chgData name="Chau Tinh" userId="fa90eaad-5a96-42d9-8ebd-abd18384d89d" providerId="ADAL" clId="{AFDA1F6E-521E-451E-90BC-DFFE775C8BF3}" dt="2024-03-12T23:06:01.599" v="12063" actId="478"/>
          <ac:spMkLst>
            <pc:docMk/>
            <pc:sldMk cId="3312943842" sldId="365"/>
            <ac:spMk id="8" creationId="{4D8A8446-0973-C14B-AD97-AE3993706F0D}"/>
          </ac:spMkLst>
        </pc:spChg>
        <pc:graphicFrameChg chg="del">
          <ac:chgData name="Chau Tinh" userId="fa90eaad-5a96-42d9-8ebd-abd18384d89d" providerId="ADAL" clId="{AFDA1F6E-521E-451E-90BC-DFFE775C8BF3}" dt="2024-03-12T23:05:51.828" v="12059" actId="478"/>
          <ac:graphicFrameMkLst>
            <pc:docMk/>
            <pc:sldMk cId="3312943842" sldId="365"/>
            <ac:graphicFrameMk id="10" creationId="{C58227F4-3E6A-1270-8CA9-DA9CCB9E2FAE}"/>
          </ac:graphicFrameMkLst>
        </pc:graphicFrameChg>
        <pc:picChg chg="add mod">
          <ac:chgData name="Chau Tinh" userId="fa90eaad-5a96-42d9-8ebd-abd18384d89d" providerId="ADAL" clId="{AFDA1F6E-521E-451E-90BC-DFFE775C8BF3}" dt="2024-03-12T23:06:15.747" v="12067" actId="1076"/>
          <ac:picMkLst>
            <pc:docMk/>
            <pc:sldMk cId="3312943842" sldId="365"/>
            <ac:picMk id="2" creationId="{B37B9C3E-23E1-EF89-2C8F-3A6EF0745C75}"/>
          </ac:picMkLst>
        </pc:picChg>
      </pc:sldChg>
      <pc:sldChg chg="modSp add del mod ord">
        <pc:chgData name="Chau Tinh" userId="fa90eaad-5a96-42d9-8ebd-abd18384d89d" providerId="ADAL" clId="{AFDA1F6E-521E-451E-90BC-DFFE775C8BF3}" dt="2024-03-12T23:14:09.258" v="12132" actId="47"/>
        <pc:sldMkLst>
          <pc:docMk/>
          <pc:sldMk cId="1514399808" sldId="366"/>
        </pc:sldMkLst>
        <pc:graphicFrameChg chg="mod modGraphic">
          <ac:chgData name="Chau Tinh" userId="fa90eaad-5a96-42d9-8ebd-abd18384d89d" providerId="ADAL" clId="{AFDA1F6E-521E-451E-90BC-DFFE775C8BF3}" dt="2024-03-12T23:11:25.148" v="12105" actId="2161"/>
          <ac:graphicFrameMkLst>
            <pc:docMk/>
            <pc:sldMk cId="1514399808" sldId="366"/>
            <ac:graphicFrameMk id="10" creationId="{C58227F4-3E6A-1270-8CA9-DA9CCB9E2FAE}"/>
          </ac:graphicFrameMkLst>
        </pc:graphicFrameChg>
      </pc:sldChg>
      <pc:sldChg chg="addSp delSp modSp add mod">
        <pc:chgData name="Chau Tinh" userId="fa90eaad-5a96-42d9-8ebd-abd18384d89d" providerId="ADAL" clId="{AFDA1F6E-521E-451E-90BC-DFFE775C8BF3}" dt="2024-03-12T23:26:55.881" v="12298" actId="20577"/>
        <pc:sldMkLst>
          <pc:docMk/>
          <pc:sldMk cId="1519196269" sldId="367"/>
        </pc:sldMkLst>
        <pc:spChg chg="add mod">
          <ac:chgData name="Chau Tinh" userId="fa90eaad-5a96-42d9-8ebd-abd18384d89d" providerId="ADAL" clId="{AFDA1F6E-521E-451E-90BC-DFFE775C8BF3}" dt="2024-03-12T23:25:34.588" v="12283" actId="20577"/>
          <ac:spMkLst>
            <pc:docMk/>
            <pc:sldMk cId="1519196269" sldId="367"/>
            <ac:spMk id="2" creationId="{DC99B2A4-443F-25B2-03B1-1920D48BD401}"/>
          </ac:spMkLst>
        </pc:spChg>
        <pc:spChg chg="mod">
          <ac:chgData name="Chau Tinh" userId="fa90eaad-5a96-42d9-8ebd-abd18384d89d" providerId="ADAL" clId="{AFDA1F6E-521E-451E-90BC-DFFE775C8BF3}" dt="2024-03-12T23:26:55.881" v="12298" actId="20577"/>
          <ac:spMkLst>
            <pc:docMk/>
            <pc:sldMk cId="1519196269" sldId="367"/>
            <ac:spMk id="8" creationId="{4D8A8446-0973-C14B-AD97-AE3993706F0D}"/>
          </ac:spMkLst>
        </pc:spChg>
        <pc:graphicFrameChg chg="del mod">
          <ac:chgData name="Chau Tinh" userId="fa90eaad-5a96-42d9-8ebd-abd18384d89d" providerId="ADAL" clId="{AFDA1F6E-521E-451E-90BC-DFFE775C8BF3}" dt="2024-03-12T23:11:32.080" v="12108" actId="478"/>
          <ac:graphicFrameMkLst>
            <pc:docMk/>
            <pc:sldMk cId="1519196269" sldId="367"/>
            <ac:graphicFrameMk id="10" creationId="{C58227F4-3E6A-1270-8CA9-DA9CCB9E2FAE}"/>
          </ac:graphicFrameMkLst>
        </pc:graphicFrameChg>
        <pc:picChg chg="add mod">
          <ac:chgData name="Chau Tinh" userId="fa90eaad-5a96-42d9-8ebd-abd18384d89d" providerId="ADAL" clId="{AFDA1F6E-521E-451E-90BC-DFFE775C8BF3}" dt="2024-03-12T23:25:41.384" v="12287"/>
          <ac:picMkLst>
            <pc:docMk/>
            <pc:sldMk cId="1519196269" sldId="367"/>
            <ac:picMk id="3" creationId="{87F8D31D-2210-9F8D-3B1C-DCF2883A7E86}"/>
          </ac:picMkLst>
        </pc:picChg>
      </pc:sldChg>
      <pc:sldChg chg="modSp add mod">
        <pc:chgData name="Chau Tinh" userId="fa90eaad-5a96-42d9-8ebd-abd18384d89d" providerId="ADAL" clId="{AFDA1F6E-521E-451E-90BC-DFFE775C8BF3}" dt="2024-03-12T23:20:11.306" v="12209" actId="20577"/>
        <pc:sldMkLst>
          <pc:docMk/>
          <pc:sldMk cId="1121857473" sldId="368"/>
        </pc:sldMkLst>
        <pc:spChg chg="mod">
          <ac:chgData name="Chau Tinh" userId="fa90eaad-5a96-42d9-8ebd-abd18384d89d" providerId="ADAL" clId="{AFDA1F6E-521E-451E-90BC-DFFE775C8BF3}" dt="2024-03-12T23:20:09.562" v="12207" actId="20577"/>
          <ac:spMkLst>
            <pc:docMk/>
            <pc:sldMk cId="1121857473" sldId="368"/>
            <ac:spMk id="7" creationId="{1E82C464-1373-131F-2F8C-BEBC08847F40}"/>
          </ac:spMkLst>
        </pc:spChg>
        <pc:spChg chg="mod">
          <ac:chgData name="Chau Tinh" userId="fa90eaad-5a96-42d9-8ebd-abd18384d89d" providerId="ADAL" clId="{AFDA1F6E-521E-451E-90BC-DFFE775C8BF3}" dt="2024-03-12T23:20:11.306" v="12209" actId="20577"/>
          <ac:spMkLst>
            <pc:docMk/>
            <pc:sldMk cId="1121857473" sldId="368"/>
            <ac:spMk id="8" creationId="{4D8A8446-0973-C14B-AD97-AE3993706F0D}"/>
          </ac:spMkLst>
        </pc:spChg>
      </pc:sldChg>
      <pc:sldChg chg="addSp modSp add mod">
        <pc:chgData name="Chau Tinh" userId="fa90eaad-5a96-42d9-8ebd-abd18384d89d" providerId="ADAL" clId="{AFDA1F6E-521E-451E-90BC-DFFE775C8BF3}" dt="2024-03-12T23:19:51.731" v="12193" actId="20577"/>
        <pc:sldMkLst>
          <pc:docMk/>
          <pc:sldMk cId="3675099254" sldId="369"/>
        </pc:sldMkLst>
        <pc:spChg chg="mod">
          <ac:chgData name="Chau Tinh" userId="fa90eaad-5a96-42d9-8ebd-abd18384d89d" providerId="ADAL" clId="{AFDA1F6E-521E-451E-90BC-DFFE775C8BF3}" dt="2024-03-12T23:19:48.280" v="12191" actId="20577"/>
          <ac:spMkLst>
            <pc:docMk/>
            <pc:sldMk cId="3675099254" sldId="369"/>
            <ac:spMk id="7" creationId="{1E82C464-1373-131F-2F8C-BEBC08847F40}"/>
          </ac:spMkLst>
        </pc:spChg>
        <pc:spChg chg="mod">
          <ac:chgData name="Chau Tinh" userId="fa90eaad-5a96-42d9-8ebd-abd18384d89d" providerId="ADAL" clId="{AFDA1F6E-521E-451E-90BC-DFFE775C8BF3}" dt="2024-03-12T23:19:51.731" v="12193" actId="20577"/>
          <ac:spMkLst>
            <pc:docMk/>
            <pc:sldMk cId="3675099254" sldId="369"/>
            <ac:spMk id="8" creationId="{4D8A8446-0973-C14B-AD97-AE3993706F0D}"/>
          </ac:spMkLst>
        </pc:spChg>
        <pc:spChg chg="mod">
          <ac:chgData name="Chau Tinh" userId="fa90eaad-5a96-42d9-8ebd-abd18384d89d" providerId="ADAL" clId="{AFDA1F6E-521E-451E-90BC-DFFE775C8BF3}" dt="2024-03-12T23:14:37.751" v="12137" actId="113"/>
          <ac:spMkLst>
            <pc:docMk/>
            <pc:sldMk cId="3675099254" sldId="369"/>
            <ac:spMk id="9" creationId="{F23194DB-E68B-C84E-A678-1845144FC01C}"/>
          </ac:spMkLst>
        </pc:spChg>
        <pc:picChg chg="add mod">
          <ac:chgData name="Chau Tinh" userId="fa90eaad-5a96-42d9-8ebd-abd18384d89d" providerId="ADAL" clId="{AFDA1F6E-521E-451E-90BC-DFFE775C8BF3}" dt="2024-03-12T23:14:59.832" v="12142" actId="1076"/>
          <ac:picMkLst>
            <pc:docMk/>
            <pc:sldMk cId="3675099254" sldId="369"/>
            <ac:picMk id="2" creationId="{B20D1F60-E12A-D6E0-AE5B-B7C211DF628E}"/>
          </ac:picMkLst>
        </pc:picChg>
      </pc:sldChg>
      <pc:sldChg chg="modSp add mod ord">
        <pc:chgData name="Chau Tinh" userId="fa90eaad-5a96-42d9-8ebd-abd18384d89d" providerId="ADAL" clId="{AFDA1F6E-521E-451E-90BC-DFFE775C8BF3}" dt="2024-03-12T23:19:57.151" v="12197" actId="20577"/>
        <pc:sldMkLst>
          <pc:docMk/>
          <pc:sldMk cId="2452088167" sldId="370"/>
        </pc:sldMkLst>
        <pc:spChg chg="mod">
          <ac:chgData name="Chau Tinh" userId="fa90eaad-5a96-42d9-8ebd-abd18384d89d" providerId="ADAL" clId="{AFDA1F6E-521E-451E-90BC-DFFE775C8BF3}" dt="2024-03-12T23:19:55.369" v="12195" actId="20577"/>
          <ac:spMkLst>
            <pc:docMk/>
            <pc:sldMk cId="2452088167" sldId="370"/>
            <ac:spMk id="7" creationId="{1E82C464-1373-131F-2F8C-BEBC08847F40}"/>
          </ac:spMkLst>
        </pc:spChg>
        <pc:spChg chg="mod">
          <ac:chgData name="Chau Tinh" userId="fa90eaad-5a96-42d9-8ebd-abd18384d89d" providerId="ADAL" clId="{AFDA1F6E-521E-451E-90BC-DFFE775C8BF3}" dt="2024-03-12T23:19:57.151" v="12197" actId="20577"/>
          <ac:spMkLst>
            <pc:docMk/>
            <pc:sldMk cId="2452088167" sldId="370"/>
            <ac:spMk id="8" creationId="{4D8A8446-0973-C14B-AD97-AE3993706F0D}"/>
          </ac:spMkLst>
        </pc:spChg>
        <pc:spChg chg="mod">
          <ac:chgData name="Chau Tinh" userId="fa90eaad-5a96-42d9-8ebd-abd18384d89d" providerId="ADAL" clId="{AFDA1F6E-521E-451E-90BC-DFFE775C8BF3}" dt="2024-03-12T23:18:30.745" v="12173" actId="113"/>
          <ac:spMkLst>
            <pc:docMk/>
            <pc:sldMk cId="2452088167" sldId="370"/>
            <ac:spMk id="9" creationId="{F23194DB-E68B-C84E-A678-1845144FC01C}"/>
          </ac:spMkLst>
        </pc:spChg>
      </pc:sldChg>
      <pc:sldChg chg="modSp add mod">
        <pc:chgData name="Chau Tinh" userId="fa90eaad-5a96-42d9-8ebd-abd18384d89d" providerId="ADAL" clId="{AFDA1F6E-521E-451E-90BC-DFFE775C8BF3}" dt="2024-03-12T23:20:06.695" v="12205" actId="20577"/>
        <pc:sldMkLst>
          <pc:docMk/>
          <pc:sldMk cId="1718906498" sldId="371"/>
        </pc:sldMkLst>
        <pc:spChg chg="mod">
          <ac:chgData name="Chau Tinh" userId="fa90eaad-5a96-42d9-8ebd-abd18384d89d" providerId="ADAL" clId="{AFDA1F6E-521E-451E-90BC-DFFE775C8BF3}" dt="2024-03-12T23:20:04.018" v="12201" actId="20577"/>
          <ac:spMkLst>
            <pc:docMk/>
            <pc:sldMk cId="1718906498" sldId="371"/>
            <ac:spMk id="7" creationId="{1E82C464-1373-131F-2F8C-BEBC08847F40}"/>
          </ac:spMkLst>
        </pc:spChg>
        <pc:spChg chg="mod">
          <ac:chgData name="Chau Tinh" userId="fa90eaad-5a96-42d9-8ebd-abd18384d89d" providerId="ADAL" clId="{AFDA1F6E-521E-451E-90BC-DFFE775C8BF3}" dt="2024-03-12T23:20:06.695" v="12205" actId="20577"/>
          <ac:spMkLst>
            <pc:docMk/>
            <pc:sldMk cId="1718906498" sldId="371"/>
            <ac:spMk id="8" creationId="{4D8A8446-0973-C14B-AD97-AE3993706F0D}"/>
          </ac:spMkLst>
        </pc:spChg>
        <pc:spChg chg="mod">
          <ac:chgData name="Chau Tinh" userId="fa90eaad-5a96-42d9-8ebd-abd18384d89d" providerId="ADAL" clId="{AFDA1F6E-521E-451E-90BC-DFFE775C8BF3}" dt="2024-03-12T23:19:27.481" v="12185" actId="113"/>
          <ac:spMkLst>
            <pc:docMk/>
            <pc:sldMk cId="1718906498" sldId="371"/>
            <ac:spMk id="9" creationId="{F23194DB-E68B-C84E-A678-1845144FC01C}"/>
          </ac:spMkLst>
        </pc:spChg>
      </pc:sldChg>
      <pc:sldChg chg="addSp delSp modSp add mod">
        <pc:chgData name="Chau Tinh" userId="fa90eaad-5a96-42d9-8ebd-abd18384d89d" providerId="ADAL" clId="{AFDA1F6E-521E-451E-90BC-DFFE775C8BF3}" dt="2024-03-12T23:27:03.275" v="12302" actId="20577"/>
        <pc:sldMkLst>
          <pc:docMk/>
          <pc:sldMk cId="3149563279" sldId="372"/>
        </pc:sldMkLst>
        <pc:spChg chg="del">
          <ac:chgData name="Chau Tinh" userId="fa90eaad-5a96-42d9-8ebd-abd18384d89d" providerId="ADAL" clId="{AFDA1F6E-521E-451E-90BC-DFFE775C8BF3}" dt="2024-03-12T23:25:45.745" v="12289" actId="478"/>
          <ac:spMkLst>
            <pc:docMk/>
            <pc:sldMk cId="3149563279" sldId="372"/>
            <ac:spMk id="2" creationId="{DC99B2A4-443F-25B2-03B1-1920D48BD401}"/>
          </ac:spMkLst>
        </pc:spChg>
        <pc:spChg chg="mod">
          <ac:chgData name="Chau Tinh" userId="fa90eaad-5a96-42d9-8ebd-abd18384d89d" providerId="ADAL" clId="{AFDA1F6E-521E-451E-90BC-DFFE775C8BF3}" dt="2024-03-12T23:27:03.275" v="12302" actId="20577"/>
          <ac:spMkLst>
            <pc:docMk/>
            <pc:sldMk cId="3149563279" sldId="372"/>
            <ac:spMk id="8" creationId="{4D8A8446-0973-C14B-AD97-AE3993706F0D}"/>
          </ac:spMkLst>
        </pc:spChg>
        <pc:picChg chg="add mod">
          <ac:chgData name="Chau Tinh" userId="fa90eaad-5a96-42d9-8ebd-abd18384d89d" providerId="ADAL" clId="{AFDA1F6E-521E-451E-90BC-DFFE775C8BF3}" dt="2024-03-12T23:25:55.786" v="12292" actId="1076"/>
          <ac:picMkLst>
            <pc:docMk/>
            <pc:sldMk cId="3149563279" sldId="372"/>
            <ac:picMk id="3" creationId="{FB8E97E9-7DF7-40EB-D826-FD69B368EFB8}"/>
          </ac:picMkLst>
        </pc:picChg>
      </pc:sldChg>
      <pc:sldChg chg="modSp add mod">
        <pc:chgData name="Chau Tinh" userId="fa90eaad-5a96-42d9-8ebd-abd18384d89d" providerId="ADAL" clId="{AFDA1F6E-521E-451E-90BC-DFFE775C8BF3}" dt="2024-03-12T23:27:00.205" v="12300" actId="20577"/>
        <pc:sldMkLst>
          <pc:docMk/>
          <pc:sldMk cId="372468741" sldId="373"/>
        </pc:sldMkLst>
        <pc:spChg chg="mod">
          <ac:chgData name="Chau Tinh" userId="fa90eaad-5a96-42d9-8ebd-abd18384d89d" providerId="ADAL" clId="{AFDA1F6E-521E-451E-90BC-DFFE775C8BF3}" dt="2024-03-12T23:27:00.205" v="12300" actId="20577"/>
          <ac:spMkLst>
            <pc:docMk/>
            <pc:sldMk cId="372468741" sldId="373"/>
            <ac:spMk id="8" creationId="{4D8A8446-0973-C14B-AD97-AE3993706F0D}"/>
          </ac:spMkLst>
        </pc:spChg>
      </pc:sldChg>
      <pc:sldChg chg="modSp add mod ord">
        <pc:chgData name="Chau Tinh" userId="fa90eaad-5a96-42d9-8ebd-abd18384d89d" providerId="ADAL" clId="{AFDA1F6E-521E-451E-90BC-DFFE775C8BF3}" dt="2024-03-12T23:36:48.527" v="12415" actId="14100"/>
        <pc:sldMkLst>
          <pc:docMk/>
          <pc:sldMk cId="2845552099" sldId="374"/>
        </pc:sldMkLst>
        <pc:spChg chg="mod">
          <ac:chgData name="Chau Tinh" userId="fa90eaad-5a96-42d9-8ebd-abd18384d89d" providerId="ADAL" clId="{AFDA1F6E-521E-451E-90BC-DFFE775C8BF3}" dt="2024-03-12T23:36:48.527" v="12415" actId="14100"/>
          <ac:spMkLst>
            <pc:docMk/>
            <pc:sldMk cId="2845552099" sldId="374"/>
            <ac:spMk id="2" creationId="{DC99B2A4-443F-25B2-03B1-1920D48BD401}"/>
          </ac:spMkLst>
        </pc:spChg>
        <pc:spChg chg="mod">
          <ac:chgData name="Chau Tinh" userId="fa90eaad-5a96-42d9-8ebd-abd18384d89d" providerId="ADAL" clId="{AFDA1F6E-521E-451E-90BC-DFFE775C8BF3}" dt="2024-03-12T23:27:08.556" v="12307" actId="20577"/>
          <ac:spMkLst>
            <pc:docMk/>
            <pc:sldMk cId="2845552099" sldId="374"/>
            <ac:spMk id="8" creationId="{4D8A8446-0973-C14B-AD97-AE3993706F0D}"/>
          </ac:spMkLst>
        </pc:spChg>
      </pc:sldChg>
      <pc:sldChg chg="addSp delSp modSp add mod">
        <pc:chgData name="Chau Tinh" userId="fa90eaad-5a96-42d9-8ebd-abd18384d89d" providerId="ADAL" clId="{AFDA1F6E-521E-451E-90BC-DFFE775C8BF3}" dt="2024-03-12T23:33:58.944" v="12410" actId="1076"/>
        <pc:sldMkLst>
          <pc:docMk/>
          <pc:sldMk cId="1012309709" sldId="375"/>
        </pc:sldMkLst>
        <pc:spChg chg="del mod">
          <ac:chgData name="Chau Tinh" userId="fa90eaad-5a96-42d9-8ebd-abd18384d89d" providerId="ADAL" clId="{AFDA1F6E-521E-451E-90BC-DFFE775C8BF3}" dt="2024-03-12T23:33:36.845" v="12400" actId="478"/>
          <ac:spMkLst>
            <pc:docMk/>
            <pc:sldMk cId="1012309709" sldId="375"/>
            <ac:spMk id="2" creationId="{DC99B2A4-443F-25B2-03B1-1920D48BD401}"/>
          </ac:spMkLst>
        </pc:spChg>
        <pc:spChg chg="del">
          <ac:chgData name="Chau Tinh" userId="fa90eaad-5a96-42d9-8ebd-abd18384d89d" providerId="ADAL" clId="{AFDA1F6E-521E-451E-90BC-DFFE775C8BF3}" dt="2024-03-12T23:33:39.668" v="12402" actId="478"/>
          <ac:spMkLst>
            <pc:docMk/>
            <pc:sldMk cId="1012309709" sldId="375"/>
            <ac:spMk id="7" creationId="{1E82C464-1373-131F-2F8C-BEBC08847F40}"/>
          </ac:spMkLst>
        </pc:spChg>
        <pc:spChg chg="del">
          <ac:chgData name="Chau Tinh" userId="fa90eaad-5a96-42d9-8ebd-abd18384d89d" providerId="ADAL" clId="{AFDA1F6E-521E-451E-90BC-DFFE775C8BF3}" dt="2024-03-12T23:33:38.661" v="12401" actId="478"/>
          <ac:spMkLst>
            <pc:docMk/>
            <pc:sldMk cId="1012309709" sldId="375"/>
            <ac:spMk id="8" creationId="{4D8A8446-0973-C14B-AD97-AE3993706F0D}"/>
          </ac:spMkLst>
        </pc:spChg>
        <pc:picChg chg="add mod">
          <ac:chgData name="Chau Tinh" userId="fa90eaad-5a96-42d9-8ebd-abd18384d89d" providerId="ADAL" clId="{AFDA1F6E-521E-451E-90BC-DFFE775C8BF3}" dt="2024-03-12T23:33:58.944" v="12410" actId="1076"/>
          <ac:picMkLst>
            <pc:docMk/>
            <pc:sldMk cId="1012309709" sldId="375"/>
            <ac:picMk id="3" creationId="{E9B16C1A-0A15-1CAA-91C0-8549C5DBF2AB}"/>
          </ac:picMkLst>
        </pc:picChg>
      </pc:sldChg>
      <pc:sldChg chg="modSp add del mod ord">
        <pc:chgData name="Chau Tinh" userId="fa90eaad-5a96-42d9-8ebd-abd18384d89d" providerId="ADAL" clId="{AFDA1F6E-521E-451E-90BC-DFFE775C8BF3}" dt="2024-03-12T23:54:07.964" v="12495" actId="47"/>
        <pc:sldMkLst>
          <pc:docMk/>
          <pc:sldMk cId="2790077998" sldId="376"/>
        </pc:sldMkLst>
        <pc:spChg chg="mod">
          <ac:chgData name="Chau Tinh" userId="fa90eaad-5a96-42d9-8ebd-abd18384d89d" providerId="ADAL" clId="{AFDA1F6E-521E-451E-90BC-DFFE775C8BF3}" dt="2024-03-12T23:51:27.579" v="12472" actId="207"/>
          <ac:spMkLst>
            <pc:docMk/>
            <pc:sldMk cId="2790077998" sldId="376"/>
            <ac:spMk id="2" creationId="{DC99B2A4-443F-25B2-03B1-1920D48BD401}"/>
          </ac:spMkLst>
        </pc:spChg>
        <pc:spChg chg="mod">
          <ac:chgData name="Chau Tinh" userId="fa90eaad-5a96-42d9-8ebd-abd18384d89d" providerId="ADAL" clId="{AFDA1F6E-521E-451E-90BC-DFFE775C8BF3}" dt="2024-03-12T23:46:51.439" v="12441" actId="20577"/>
          <ac:spMkLst>
            <pc:docMk/>
            <pc:sldMk cId="2790077998" sldId="376"/>
            <ac:spMk id="7" creationId="{1E82C464-1373-131F-2F8C-BEBC08847F40}"/>
          </ac:spMkLst>
        </pc:spChg>
        <pc:spChg chg="mod">
          <ac:chgData name="Chau Tinh" userId="fa90eaad-5a96-42d9-8ebd-abd18384d89d" providerId="ADAL" clId="{AFDA1F6E-521E-451E-90BC-DFFE775C8BF3}" dt="2024-03-12T23:50:35.668" v="12451" actId="20577"/>
          <ac:spMkLst>
            <pc:docMk/>
            <pc:sldMk cId="2790077998" sldId="376"/>
            <ac:spMk id="8" creationId="{4D8A8446-0973-C14B-AD97-AE3993706F0D}"/>
          </ac:spMkLst>
        </pc:spChg>
      </pc:sldChg>
      <pc:sldChg chg="modSp add mod">
        <pc:chgData name="Chau Tinh" userId="fa90eaad-5a96-42d9-8ebd-abd18384d89d" providerId="ADAL" clId="{AFDA1F6E-521E-451E-90BC-DFFE775C8BF3}" dt="2024-03-12T23:51:46.231" v="12478" actId="20577"/>
        <pc:sldMkLst>
          <pc:docMk/>
          <pc:sldMk cId="3930917596" sldId="377"/>
        </pc:sldMkLst>
        <pc:spChg chg="mod">
          <ac:chgData name="Chau Tinh" userId="fa90eaad-5a96-42d9-8ebd-abd18384d89d" providerId="ADAL" clId="{AFDA1F6E-521E-451E-90BC-DFFE775C8BF3}" dt="2024-03-12T23:51:46.231" v="12478" actId="20577"/>
          <ac:spMkLst>
            <pc:docMk/>
            <pc:sldMk cId="3930917596" sldId="377"/>
            <ac:spMk id="8" creationId="{4D8A8446-0973-C14B-AD97-AE3993706F0D}"/>
          </ac:spMkLst>
        </pc:spChg>
      </pc:sldChg>
      <pc:sldChg chg="modSp add mod">
        <pc:chgData name="Chau Tinh" userId="fa90eaad-5a96-42d9-8ebd-abd18384d89d" providerId="ADAL" clId="{AFDA1F6E-521E-451E-90BC-DFFE775C8BF3}" dt="2024-03-13T00:05:22.620" v="12676" actId="20577"/>
        <pc:sldMkLst>
          <pc:docMk/>
          <pc:sldMk cId="970223878" sldId="378"/>
        </pc:sldMkLst>
        <pc:spChg chg="mod">
          <ac:chgData name="Chau Tinh" userId="fa90eaad-5a96-42d9-8ebd-abd18384d89d" providerId="ADAL" clId="{AFDA1F6E-521E-451E-90BC-DFFE775C8BF3}" dt="2024-03-13T00:05:22.620" v="12676" actId="20577"/>
          <ac:spMkLst>
            <pc:docMk/>
            <pc:sldMk cId="970223878" sldId="378"/>
            <ac:spMk id="2" creationId="{DC99B2A4-443F-25B2-03B1-1920D48BD401}"/>
          </ac:spMkLst>
        </pc:spChg>
        <pc:spChg chg="mod">
          <ac:chgData name="Chau Tinh" userId="fa90eaad-5a96-42d9-8ebd-abd18384d89d" providerId="ADAL" clId="{AFDA1F6E-521E-451E-90BC-DFFE775C8BF3}" dt="2024-03-12T23:52:52.384" v="12494" actId="20577"/>
          <ac:spMkLst>
            <pc:docMk/>
            <pc:sldMk cId="970223878" sldId="378"/>
            <ac:spMk id="8" creationId="{4D8A8446-0973-C14B-AD97-AE3993706F0D}"/>
          </ac:spMkLst>
        </pc:spChg>
      </pc:sldChg>
      <pc:sldChg chg="addSp modSp add mod">
        <pc:chgData name="Chau Tinh" userId="fa90eaad-5a96-42d9-8ebd-abd18384d89d" providerId="ADAL" clId="{AFDA1F6E-521E-451E-90BC-DFFE775C8BF3}" dt="2024-03-12T23:55:54.365" v="12631" actId="167"/>
        <pc:sldMkLst>
          <pc:docMk/>
          <pc:sldMk cId="2268302686" sldId="379"/>
        </pc:sldMkLst>
        <pc:spChg chg="mod">
          <ac:chgData name="Chau Tinh" userId="fa90eaad-5a96-42d9-8ebd-abd18384d89d" providerId="ADAL" clId="{AFDA1F6E-521E-451E-90BC-DFFE775C8BF3}" dt="2024-03-12T23:55:44.438" v="12626" actId="14100"/>
          <ac:spMkLst>
            <pc:docMk/>
            <pc:sldMk cId="2268302686" sldId="379"/>
            <ac:spMk id="2" creationId="{DC99B2A4-443F-25B2-03B1-1920D48BD401}"/>
          </ac:spMkLst>
        </pc:spChg>
        <pc:picChg chg="add mod ord">
          <ac:chgData name="Chau Tinh" userId="fa90eaad-5a96-42d9-8ebd-abd18384d89d" providerId="ADAL" clId="{AFDA1F6E-521E-451E-90BC-DFFE775C8BF3}" dt="2024-03-12T23:55:54.365" v="12631" actId="167"/>
          <ac:picMkLst>
            <pc:docMk/>
            <pc:sldMk cId="2268302686" sldId="379"/>
            <ac:picMk id="3" creationId="{1077FD70-D47E-29A4-78DF-FFA37C3BD7C1}"/>
          </ac:picMkLst>
        </pc:picChg>
      </pc:sldChg>
      <pc:sldChg chg="modSp add del mod ord">
        <pc:chgData name="Chau Tinh" userId="fa90eaad-5a96-42d9-8ebd-abd18384d89d" providerId="ADAL" clId="{AFDA1F6E-521E-451E-90BC-DFFE775C8BF3}" dt="2024-03-13T02:58:21.082" v="15665" actId="47"/>
        <pc:sldMkLst>
          <pc:docMk/>
          <pc:sldMk cId="2094667636" sldId="380"/>
        </pc:sldMkLst>
        <pc:spChg chg="mod">
          <ac:chgData name="Chau Tinh" userId="fa90eaad-5a96-42d9-8ebd-abd18384d89d" providerId="ADAL" clId="{AFDA1F6E-521E-451E-90BC-DFFE775C8BF3}" dt="2024-03-13T00:12:15.123" v="12705" actId="947"/>
          <ac:spMkLst>
            <pc:docMk/>
            <pc:sldMk cId="2094667636" sldId="380"/>
            <ac:spMk id="2" creationId="{DC99B2A4-443F-25B2-03B1-1920D48BD401}"/>
          </ac:spMkLst>
        </pc:spChg>
        <pc:spChg chg="mod">
          <ac:chgData name="Chau Tinh" userId="fa90eaad-5a96-42d9-8ebd-abd18384d89d" providerId="ADAL" clId="{AFDA1F6E-521E-451E-90BC-DFFE775C8BF3}" dt="2024-03-13T00:04:12.950" v="12659" actId="20577"/>
          <ac:spMkLst>
            <pc:docMk/>
            <pc:sldMk cId="2094667636" sldId="380"/>
            <ac:spMk id="8" creationId="{4D8A8446-0973-C14B-AD97-AE3993706F0D}"/>
          </ac:spMkLst>
        </pc:spChg>
      </pc:sldChg>
      <pc:sldChg chg="addSp modSp add del mod">
        <pc:chgData name="Chau Tinh" userId="fa90eaad-5a96-42d9-8ebd-abd18384d89d" providerId="ADAL" clId="{AFDA1F6E-521E-451E-90BC-DFFE775C8BF3}" dt="2024-03-13T02:58:21.582" v="15666" actId="47"/>
        <pc:sldMkLst>
          <pc:docMk/>
          <pc:sldMk cId="41368392" sldId="381"/>
        </pc:sldMkLst>
        <pc:spChg chg="mod">
          <ac:chgData name="Chau Tinh" userId="fa90eaad-5a96-42d9-8ebd-abd18384d89d" providerId="ADAL" clId="{AFDA1F6E-521E-451E-90BC-DFFE775C8BF3}" dt="2024-03-13T00:17:50.948" v="12707" actId="20577"/>
          <ac:spMkLst>
            <pc:docMk/>
            <pc:sldMk cId="41368392" sldId="381"/>
            <ac:spMk id="2" creationId="{DC99B2A4-443F-25B2-03B1-1920D48BD401}"/>
          </ac:spMkLst>
        </pc:spChg>
        <pc:spChg chg="add mod">
          <ac:chgData name="Chau Tinh" userId="fa90eaad-5a96-42d9-8ebd-abd18384d89d" providerId="ADAL" clId="{AFDA1F6E-521E-451E-90BC-DFFE775C8BF3}" dt="2024-03-13T00:18:51.659" v="12929" actId="20577"/>
          <ac:spMkLst>
            <pc:docMk/>
            <pc:sldMk cId="41368392" sldId="381"/>
            <ac:spMk id="5" creationId="{7CF33BFB-16E9-E81D-D322-67E9DB18C6AF}"/>
          </ac:spMkLst>
        </pc:spChg>
        <pc:picChg chg="add mod">
          <ac:chgData name="Chau Tinh" userId="fa90eaad-5a96-42d9-8ebd-abd18384d89d" providerId="ADAL" clId="{AFDA1F6E-521E-451E-90BC-DFFE775C8BF3}" dt="2024-03-13T00:18:11.217" v="12713" actId="14100"/>
          <ac:picMkLst>
            <pc:docMk/>
            <pc:sldMk cId="41368392" sldId="381"/>
            <ac:picMk id="3" creationId="{1B49060C-BD03-A94C-1126-6C1FE3C210B5}"/>
          </ac:picMkLst>
        </pc:picChg>
      </pc:sldChg>
      <pc:sldChg chg="addSp modSp add del mod ord">
        <pc:chgData name="Chau Tinh" userId="fa90eaad-5a96-42d9-8ebd-abd18384d89d" providerId="ADAL" clId="{AFDA1F6E-521E-451E-90BC-DFFE775C8BF3}" dt="2024-03-13T02:58:21.612" v="15667" actId="47"/>
        <pc:sldMkLst>
          <pc:docMk/>
          <pc:sldMk cId="202222377" sldId="382"/>
        </pc:sldMkLst>
        <pc:spChg chg="mod">
          <ac:chgData name="Chau Tinh" userId="fa90eaad-5a96-42d9-8ebd-abd18384d89d" providerId="ADAL" clId="{AFDA1F6E-521E-451E-90BC-DFFE775C8BF3}" dt="2024-03-13T00:22:00.994" v="12943" actId="14100"/>
          <ac:spMkLst>
            <pc:docMk/>
            <pc:sldMk cId="202222377" sldId="382"/>
            <ac:spMk id="2" creationId="{DC99B2A4-443F-25B2-03B1-1920D48BD401}"/>
          </ac:spMkLst>
        </pc:spChg>
        <pc:spChg chg="add mod">
          <ac:chgData name="Chau Tinh" userId="fa90eaad-5a96-42d9-8ebd-abd18384d89d" providerId="ADAL" clId="{AFDA1F6E-521E-451E-90BC-DFFE775C8BF3}" dt="2024-03-13T00:23:32.018" v="12950" actId="1076"/>
          <ac:spMkLst>
            <pc:docMk/>
            <pc:sldMk cId="202222377" sldId="382"/>
            <ac:spMk id="6" creationId="{43B6F504-B56E-688C-A967-6CC054AAA1BD}"/>
          </ac:spMkLst>
        </pc:spChg>
        <pc:picChg chg="add mod">
          <ac:chgData name="Chau Tinh" userId="fa90eaad-5a96-42d9-8ebd-abd18384d89d" providerId="ADAL" clId="{AFDA1F6E-521E-451E-90BC-DFFE775C8BF3}" dt="2024-03-13T00:21:56.973" v="12942" actId="1076"/>
          <ac:picMkLst>
            <pc:docMk/>
            <pc:sldMk cId="202222377" sldId="382"/>
            <ac:picMk id="3" creationId="{5EC42702-ED25-88F0-2529-051C3913A999}"/>
          </ac:picMkLst>
        </pc:picChg>
      </pc:sldChg>
      <pc:sldChg chg="add del">
        <pc:chgData name="Chau Tinh" userId="fa90eaad-5a96-42d9-8ebd-abd18384d89d" providerId="ADAL" clId="{AFDA1F6E-521E-451E-90BC-DFFE775C8BF3}" dt="2024-03-13T00:23:52.818" v="12951" actId="47"/>
        <pc:sldMkLst>
          <pc:docMk/>
          <pc:sldMk cId="386901751" sldId="383"/>
        </pc:sldMkLst>
      </pc:sldChg>
      <pc:sldChg chg="modSp add del mod ord">
        <pc:chgData name="Chau Tinh" userId="fa90eaad-5a96-42d9-8ebd-abd18384d89d" providerId="ADAL" clId="{AFDA1F6E-521E-451E-90BC-DFFE775C8BF3}" dt="2024-03-13T02:58:21.690" v="15669" actId="47"/>
        <pc:sldMkLst>
          <pc:docMk/>
          <pc:sldMk cId="1634871161" sldId="383"/>
        </pc:sldMkLst>
        <pc:spChg chg="mod">
          <ac:chgData name="Chau Tinh" userId="fa90eaad-5a96-42d9-8ebd-abd18384d89d" providerId="ADAL" clId="{AFDA1F6E-521E-451E-90BC-DFFE775C8BF3}" dt="2024-03-13T01:35:41.743" v="13242" actId="5793"/>
          <ac:spMkLst>
            <pc:docMk/>
            <pc:sldMk cId="1634871161" sldId="383"/>
            <ac:spMk id="2" creationId="{DC99B2A4-443F-25B2-03B1-1920D48BD401}"/>
          </ac:spMkLst>
        </pc:spChg>
        <pc:spChg chg="mod">
          <ac:chgData name="Chau Tinh" userId="fa90eaad-5a96-42d9-8ebd-abd18384d89d" providerId="ADAL" clId="{AFDA1F6E-521E-451E-90BC-DFFE775C8BF3}" dt="2024-03-13T00:51:12.359" v="13106" actId="20577"/>
          <ac:spMkLst>
            <pc:docMk/>
            <pc:sldMk cId="1634871161" sldId="383"/>
            <ac:spMk id="8" creationId="{4D8A8446-0973-C14B-AD97-AE3993706F0D}"/>
          </ac:spMkLst>
        </pc:spChg>
      </pc:sldChg>
      <pc:sldChg chg="modSp add del mod ord">
        <pc:chgData name="Chau Tinh" userId="fa90eaad-5a96-42d9-8ebd-abd18384d89d" providerId="ADAL" clId="{AFDA1F6E-521E-451E-90BC-DFFE775C8BF3}" dt="2024-03-13T02:58:21.667" v="15668" actId="47"/>
        <pc:sldMkLst>
          <pc:docMk/>
          <pc:sldMk cId="498914570" sldId="384"/>
        </pc:sldMkLst>
        <pc:spChg chg="mod">
          <ac:chgData name="Chau Tinh" userId="fa90eaad-5a96-42d9-8ebd-abd18384d89d" providerId="ADAL" clId="{AFDA1F6E-521E-451E-90BC-DFFE775C8BF3}" dt="2024-03-13T00:25:02.014" v="13040" actId="404"/>
          <ac:spMkLst>
            <pc:docMk/>
            <pc:sldMk cId="498914570" sldId="384"/>
            <ac:spMk id="2" creationId="{DC99B2A4-443F-25B2-03B1-1920D48BD401}"/>
          </ac:spMkLst>
        </pc:spChg>
        <pc:spChg chg="mod">
          <ac:chgData name="Chau Tinh" userId="fa90eaad-5a96-42d9-8ebd-abd18384d89d" providerId="ADAL" clId="{AFDA1F6E-521E-451E-90BC-DFFE775C8BF3}" dt="2024-03-13T00:24:20.482" v="12981" actId="20577"/>
          <ac:spMkLst>
            <pc:docMk/>
            <pc:sldMk cId="498914570" sldId="384"/>
            <ac:spMk id="8" creationId="{4D8A8446-0973-C14B-AD97-AE3993706F0D}"/>
          </ac:spMkLst>
        </pc:spChg>
      </pc:sldChg>
      <pc:sldChg chg="addSp modSp add del mod">
        <pc:chgData name="Chau Tinh" userId="fa90eaad-5a96-42d9-8ebd-abd18384d89d" providerId="ADAL" clId="{AFDA1F6E-521E-451E-90BC-DFFE775C8BF3}" dt="2024-03-13T02:58:21.716" v="15670" actId="47"/>
        <pc:sldMkLst>
          <pc:docMk/>
          <pc:sldMk cId="681659463" sldId="385"/>
        </pc:sldMkLst>
        <pc:spChg chg="mod">
          <ac:chgData name="Chau Tinh" userId="fa90eaad-5a96-42d9-8ebd-abd18384d89d" providerId="ADAL" clId="{AFDA1F6E-521E-451E-90BC-DFFE775C8BF3}" dt="2024-03-13T01:36:08.057" v="13256" actId="20577"/>
          <ac:spMkLst>
            <pc:docMk/>
            <pc:sldMk cId="681659463" sldId="385"/>
            <ac:spMk id="2" creationId="{DC99B2A4-443F-25B2-03B1-1920D48BD401}"/>
          </ac:spMkLst>
        </pc:spChg>
        <pc:picChg chg="add mod">
          <ac:chgData name="Chau Tinh" userId="fa90eaad-5a96-42d9-8ebd-abd18384d89d" providerId="ADAL" clId="{AFDA1F6E-521E-451E-90BC-DFFE775C8BF3}" dt="2024-03-13T01:36:25.623" v="13269" actId="1076"/>
          <ac:picMkLst>
            <pc:docMk/>
            <pc:sldMk cId="681659463" sldId="385"/>
            <ac:picMk id="3" creationId="{940BA317-7C87-FE06-E309-90A94AFE178D}"/>
          </ac:picMkLst>
        </pc:picChg>
      </pc:sldChg>
      <pc:sldChg chg="addSp delSp modSp add del mod">
        <pc:chgData name="Chau Tinh" userId="fa90eaad-5a96-42d9-8ebd-abd18384d89d" providerId="ADAL" clId="{AFDA1F6E-521E-451E-90BC-DFFE775C8BF3}" dt="2024-03-13T02:58:21.742" v="15671" actId="47"/>
        <pc:sldMkLst>
          <pc:docMk/>
          <pc:sldMk cId="3026190482" sldId="386"/>
        </pc:sldMkLst>
        <pc:spChg chg="mod">
          <ac:chgData name="Chau Tinh" userId="fa90eaad-5a96-42d9-8ebd-abd18384d89d" providerId="ADAL" clId="{AFDA1F6E-521E-451E-90BC-DFFE775C8BF3}" dt="2024-03-13T01:37:54.281" v="13302" actId="20577"/>
          <ac:spMkLst>
            <pc:docMk/>
            <pc:sldMk cId="3026190482" sldId="386"/>
            <ac:spMk id="2" creationId="{DC99B2A4-443F-25B2-03B1-1920D48BD401}"/>
          </ac:spMkLst>
        </pc:spChg>
        <pc:picChg chg="del">
          <ac:chgData name="Chau Tinh" userId="fa90eaad-5a96-42d9-8ebd-abd18384d89d" providerId="ADAL" clId="{AFDA1F6E-521E-451E-90BC-DFFE775C8BF3}" dt="2024-03-13T01:36:43.156" v="13271" actId="478"/>
          <ac:picMkLst>
            <pc:docMk/>
            <pc:sldMk cId="3026190482" sldId="386"/>
            <ac:picMk id="3" creationId="{940BA317-7C87-FE06-E309-90A94AFE178D}"/>
          </ac:picMkLst>
        </pc:picChg>
        <pc:picChg chg="add mod">
          <ac:chgData name="Chau Tinh" userId="fa90eaad-5a96-42d9-8ebd-abd18384d89d" providerId="ADAL" clId="{AFDA1F6E-521E-451E-90BC-DFFE775C8BF3}" dt="2024-03-13T01:37:33.184" v="13294" actId="14100"/>
          <ac:picMkLst>
            <pc:docMk/>
            <pc:sldMk cId="3026190482" sldId="386"/>
            <ac:picMk id="5" creationId="{82EF4BF9-5604-C9E7-B1D4-487D9B7AE266}"/>
          </ac:picMkLst>
        </pc:picChg>
      </pc:sldChg>
      <pc:sldChg chg="delSp modSp add del mod">
        <pc:chgData name="Chau Tinh" userId="fa90eaad-5a96-42d9-8ebd-abd18384d89d" providerId="ADAL" clId="{AFDA1F6E-521E-451E-90BC-DFFE775C8BF3}" dt="2024-03-13T02:58:21.775" v="15672" actId="47"/>
        <pc:sldMkLst>
          <pc:docMk/>
          <pc:sldMk cId="3424329217" sldId="387"/>
        </pc:sldMkLst>
        <pc:spChg chg="mod">
          <ac:chgData name="Chau Tinh" userId="fa90eaad-5a96-42d9-8ebd-abd18384d89d" providerId="ADAL" clId="{AFDA1F6E-521E-451E-90BC-DFFE775C8BF3}" dt="2024-03-13T01:40:04.366" v="13430"/>
          <ac:spMkLst>
            <pc:docMk/>
            <pc:sldMk cId="3424329217" sldId="387"/>
            <ac:spMk id="2" creationId="{DC99B2A4-443F-25B2-03B1-1920D48BD401}"/>
          </ac:spMkLst>
        </pc:spChg>
        <pc:spChg chg="mod">
          <ac:chgData name="Chau Tinh" userId="fa90eaad-5a96-42d9-8ebd-abd18384d89d" providerId="ADAL" clId="{AFDA1F6E-521E-451E-90BC-DFFE775C8BF3}" dt="2024-03-13T01:38:19.764" v="13359" actId="20577"/>
          <ac:spMkLst>
            <pc:docMk/>
            <pc:sldMk cId="3424329217" sldId="387"/>
            <ac:spMk id="8" creationId="{4D8A8446-0973-C14B-AD97-AE3993706F0D}"/>
          </ac:spMkLst>
        </pc:spChg>
        <pc:picChg chg="del">
          <ac:chgData name="Chau Tinh" userId="fa90eaad-5a96-42d9-8ebd-abd18384d89d" providerId="ADAL" clId="{AFDA1F6E-521E-451E-90BC-DFFE775C8BF3}" dt="2024-03-13T01:38:24.861" v="13360" actId="478"/>
          <ac:picMkLst>
            <pc:docMk/>
            <pc:sldMk cId="3424329217" sldId="387"/>
            <ac:picMk id="5" creationId="{82EF4BF9-5604-C9E7-B1D4-487D9B7AE266}"/>
          </ac:picMkLst>
        </pc:picChg>
      </pc:sldChg>
      <pc:sldChg chg="modSp add del mod">
        <pc:chgData name="Chau Tinh" userId="fa90eaad-5a96-42d9-8ebd-abd18384d89d" providerId="ADAL" clId="{AFDA1F6E-521E-451E-90BC-DFFE775C8BF3}" dt="2024-03-13T02:58:21.801" v="15673" actId="47"/>
        <pc:sldMkLst>
          <pc:docMk/>
          <pc:sldMk cId="947530461" sldId="388"/>
        </pc:sldMkLst>
        <pc:spChg chg="mod">
          <ac:chgData name="Chau Tinh" userId="fa90eaad-5a96-42d9-8ebd-abd18384d89d" providerId="ADAL" clId="{AFDA1F6E-521E-451E-90BC-DFFE775C8BF3}" dt="2024-03-13T01:40:02.417" v="13429" actId="21"/>
          <ac:spMkLst>
            <pc:docMk/>
            <pc:sldMk cId="947530461" sldId="388"/>
            <ac:spMk id="2" creationId="{DC99B2A4-443F-25B2-03B1-1920D48BD401}"/>
          </ac:spMkLst>
        </pc:spChg>
      </pc:sldChg>
      <pc:sldChg chg="modSp add del mod">
        <pc:chgData name="Chau Tinh" userId="fa90eaad-5a96-42d9-8ebd-abd18384d89d" providerId="ADAL" clId="{AFDA1F6E-521E-451E-90BC-DFFE775C8BF3}" dt="2024-03-13T02:58:21.833" v="15674" actId="47"/>
        <pc:sldMkLst>
          <pc:docMk/>
          <pc:sldMk cId="496692883" sldId="389"/>
        </pc:sldMkLst>
        <pc:spChg chg="mod">
          <ac:chgData name="Chau Tinh" userId="fa90eaad-5a96-42d9-8ebd-abd18384d89d" providerId="ADAL" clId="{AFDA1F6E-521E-451E-90BC-DFFE775C8BF3}" dt="2024-03-13T01:42:23.606" v="13506" actId="403"/>
          <ac:spMkLst>
            <pc:docMk/>
            <pc:sldMk cId="496692883" sldId="389"/>
            <ac:spMk id="2" creationId="{DC99B2A4-443F-25B2-03B1-1920D48BD401}"/>
          </ac:spMkLst>
        </pc:spChg>
        <pc:spChg chg="mod">
          <ac:chgData name="Chau Tinh" userId="fa90eaad-5a96-42d9-8ebd-abd18384d89d" providerId="ADAL" clId="{AFDA1F6E-521E-451E-90BC-DFFE775C8BF3}" dt="2024-03-13T01:40:30.942" v="13449" actId="20577"/>
          <ac:spMkLst>
            <pc:docMk/>
            <pc:sldMk cId="496692883" sldId="389"/>
            <ac:spMk id="7" creationId="{1E82C464-1373-131F-2F8C-BEBC08847F40}"/>
          </ac:spMkLst>
        </pc:spChg>
        <pc:spChg chg="mod">
          <ac:chgData name="Chau Tinh" userId="fa90eaad-5a96-42d9-8ebd-abd18384d89d" providerId="ADAL" clId="{AFDA1F6E-521E-451E-90BC-DFFE775C8BF3}" dt="2024-03-13T01:41:26.438" v="13495" actId="20577"/>
          <ac:spMkLst>
            <pc:docMk/>
            <pc:sldMk cId="496692883" sldId="389"/>
            <ac:spMk id="8" creationId="{4D8A8446-0973-C14B-AD97-AE3993706F0D}"/>
          </ac:spMkLst>
        </pc:spChg>
      </pc:sldChg>
      <pc:sldChg chg="modSp add del mod">
        <pc:chgData name="Chau Tinh" userId="fa90eaad-5a96-42d9-8ebd-abd18384d89d" providerId="ADAL" clId="{AFDA1F6E-521E-451E-90BC-DFFE775C8BF3}" dt="2024-03-13T01:43:06.528" v="13510" actId="47"/>
        <pc:sldMkLst>
          <pc:docMk/>
          <pc:sldMk cId="1479668716" sldId="390"/>
        </pc:sldMkLst>
        <pc:spChg chg="mod">
          <ac:chgData name="Chau Tinh" userId="fa90eaad-5a96-42d9-8ebd-abd18384d89d" providerId="ADAL" clId="{AFDA1F6E-521E-451E-90BC-DFFE775C8BF3}" dt="2024-03-13T01:42:51.881" v="13508" actId="403"/>
          <ac:spMkLst>
            <pc:docMk/>
            <pc:sldMk cId="1479668716" sldId="390"/>
            <ac:spMk id="2" creationId="{DC99B2A4-443F-25B2-03B1-1920D48BD401}"/>
          </ac:spMkLst>
        </pc:spChg>
      </pc:sldChg>
      <pc:sldChg chg="modSp add del mod">
        <pc:chgData name="Chau Tinh" userId="fa90eaad-5a96-42d9-8ebd-abd18384d89d" providerId="ADAL" clId="{AFDA1F6E-521E-451E-90BC-DFFE775C8BF3}" dt="2024-03-13T02:58:21.862" v="15675" actId="47"/>
        <pc:sldMkLst>
          <pc:docMk/>
          <pc:sldMk cId="1658844531" sldId="391"/>
        </pc:sldMkLst>
        <pc:spChg chg="mod">
          <ac:chgData name="Chau Tinh" userId="fa90eaad-5a96-42d9-8ebd-abd18384d89d" providerId="ADAL" clId="{AFDA1F6E-521E-451E-90BC-DFFE775C8BF3}" dt="2024-03-13T01:44:55.776" v="13536"/>
          <ac:spMkLst>
            <pc:docMk/>
            <pc:sldMk cId="1658844531" sldId="391"/>
            <ac:spMk id="2" creationId="{DC99B2A4-443F-25B2-03B1-1920D48BD401}"/>
          </ac:spMkLst>
        </pc:spChg>
        <pc:spChg chg="mod">
          <ac:chgData name="Chau Tinh" userId="fa90eaad-5a96-42d9-8ebd-abd18384d89d" providerId="ADAL" clId="{AFDA1F6E-521E-451E-90BC-DFFE775C8BF3}" dt="2024-03-13T01:49:49.045" v="13609" actId="20577"/>
          <ac:spMkLst>
            <pc:docMk/>
            <pc:sldMk cId="1658844531" sldId="391"/>
            <ac:spMk id="8" creationId="{4D8A8446-0973-C14B-AD97-AE3993706F0D}"/>
          </ac:spMkLst>
        </pc:spChg>
      </pc:sldChg>
      <pc:sldChg chg="modSp add del mod">
        <pc:chgData name="Chau Tinh" userId="fa90eaad-5a96-42d9-8ebd-abd18384d89d" providerId="ADAL" clId="{AFDA1F6E-521E-451E-90BC-DFFE775C8BF3}" dt="2024-03-13T02:58:21.892" v="15676" actId="47"/>
        <pc:sldMkLst>
          <pc:docMk/>
          <pc:sldMk cId="554571444" sldId="392"/>
        </pc:sldMkLst>
        <pc:spChg chg="mod">
          <ac:chgData name="Chau Tinh" userId="fa90eaad-5a96-42d9-8ebd-abd18384d89d" providerId="ADAL" clId="{AFDA1F6E-521E-451E-90BC-DFFE775C8BF3}" dt="2024-03-13T01:48:01.805" v="13593" actId="113"/>
          <ac:spMkLst>
            <pc:docMk/>
            <pc:sldMk cId="554571444" sldId="392"/>
            <ac:spMk id="2" creationId="{DC99B2A4-443F-25B2-03B1-1920D48BD401}"/>
          </ac:spMkLst>
        </pc:spChg>
        <pc:spChg chg="mod">
          <ac:chgData name="Chau Tinh" userId="fa90eaad-5a96-42d9-8ebd-abd18384d89d" providerId="ADAL" clId="{AFDA1F6E-521E-451E-90BC-DFFE775C8BF3}" dt="2024-03-13T01:49:53.900" v="13615" actId="20577"/>
          <ac:spMkLst>
            <pc:docMk/>
            <pc:sldMk cId="554571444" sldId="392"/>
            <ac:spMk id="8" creationId="{4D8A8446-0973-C14B-AD97-AE3993706F0D}"/>
          </ac:spMkLst>
        </pc:spChg>
      </pc:sldChg>
      <pc:sldChg chg="modSp add del mod">
        <pc:chgData name="Chau Tinh" userId="fa90eaad-5a96-42d9-8ebd-abd18384d89d" providerId="ADAL" clId="{AFDA1F6E-521E-451E-90BC-DFFE775C8BF3}" dt="2024-03-13T02:58:21.930" v="15677" actId="47"/>
        <pc:sldMkLst>
          <pc:docMk/>
          <pc:sldMk cId="751951429" sldId="393"/>
        </pc:sldMkLst>
        <pc:spChg chg="mod">
          <ac:chgData name="Chau Tinh" userId="fa90eaad-5a96-42d9-8ebd-abd18384d89d" providerId="ADAL" clId="{AFDA1F6E-521E-451E-90BC-DFFE775C8BF3}" dt="2024-03-13T01:47:35.317" v="13588" actId="255"/>
          <ac:spMkLst>
            <pc:docMk/>
            <pc:sldMk cId="751951429" sldId="393"/>
            <ac:spMk id="2" creationId="{DC99B2A4-443F-25B2-03B1-1920D48BD401}"/>
          </ac:spMkLst>
        </pc:spChg>
        <pc:spChg chg="mod">
          <ac:chgData name="Chau Tinh" userId="fa90eaad-5a96-42d9-8ebd-abd18384d89d" providerId="ADAL" clId="{AFDA1F6E-521E-451E-90BC-DFFE775C8BF3}" dt="2024-03-13T01:49:58.021" v="13619" actId="20577"/>
          <ac:spMkLst>
            <pc:docMk/>
            <pc:sldMk cId="751951429" sldId="393"/>
            <ac:spMk id="8" creationId="{4D8A8446-0973-C14B-AD97-AE3993706F0D}"/>
          </ac:spMkLst>
        </pc:spChg>
      </pc:sldChg>
      <pc:sldChg chg="modSp add del mod">
        <pc:chgData name="Chau Tinh" userId="fa90eaad-5a96-42d9-8ebd-abd18384d89d" providerId="ADAL" clId="{AFDA1F6E-521E-451E-90BC-DFFE775C8BF3}" dt="2024-03-13T02:58:21.952" v="15678" actId="47"/>
        <pc:sldMkLst>
          <pc:docMk/>
          <pc:sldMk cId="3791626704" sldId="394"/>
        </pc:sldMkLst>
        <pc:spChg chg="mod">
          <ac:chgData name="Chau Tinh" userId="fa90eaad-5a96-42d9-8ebd-abd18384d89d" providerId="ADAL" clId="{AFDA1F6E-521E-451E-90BC-DFFE775C8BF3}" dt="2024-03-13T01:50:00.889" v="13621" actId="20577"/>
          <ac:spMkLst>
            <pc:docMk/>
            <pc:sldMk cId="3791626704" sldId="394"/>
            <ac:spMk id="8" creationId="{4D8A8446-0973-C14B-AD97-AE3993706F0D}"/>
          </ac:spMkLst>
        </pc:spChg>
      </pc:sldChg>
      <pc:sldChg chg="modSp add del mod">
        <pc:chgData name="Chau Tinh" userId="fa90eaad-5a96-42d9-8ebd-abd18384d89d" providerId="ADAL" clId="{AFDA1F6E-521E-451E-90BC-DFFE775C8BF3}" dt="2024-03-13T02:58:21.988" v="15679" actId="47"/>
        <pc:sldMkLst>
          <pc:docMk/>
          <pc:sldMk cId="2691981353" sldId="395"/>
        </pc:sldMkLst>
        <pc:spChg chg="mod">
          <ac:chgData name="Chau Tinh" userId="fa90eaad-5a96-42d9-8ebd-abd18384d89d" providerId="ADAL" clId="{AFDA1F6E-521E-451E-90BC-DFFE775C8BF3}" dt="2024-03-13T01:49:00.161" v="13604" actId="403"/>
          <ac:spMkLst>
            <pc:docMk/>
            <pc:sldMk cId="2691981353" sldId="395"/>
            <ac:spMk id="2" creationId="{DC99B2A4-443F-25B2-03B1-1920D48BD401}"/>
          </ac:spMkLst>
        </pc:spChg>
        <pc:spChg chg="mod">
          <ac:chgData name="Chau Tinh" userId="fa90eaad-5a96-42d9-8ebd-abd18384d89d" providerId="ADAL" clId="{AFDA1F6E-521E-451E-90BC-DFFE775C8BF3}" dt="2024-03-13T01:50:03.417" v="13623" actId="20577"/>
          <ac:spMkLst>
            <pc:docMk/>
            <pc:sldMk cId="2691981353" sldId="395"/>
            <ac:spMk id="8" creationId="{4D8A8446-0973-C14B-AD97-AE3993706F0D}"/>
          </ac:spMkLst>
        </pc:spChg>
      </pc:sldChg>
      <pc:sldChg chg="modSp add del mod">
        <pc:chgData name="Chau Tinh" userId="fa90eaad-5a96-42d9-8ebd-abd18384d89d" providerId="ADAL" clId="{AFDA1F6E-521E-451E-90BC-DFFE775C8BF3}" dt="2024-03-13T02:58:22.010" v="15680" actId="47"/>
        <pc:sldMkLst>
          <pc:docMk/>
          <pc:sldMk cId="2449696815" sldId="396"/>
        </pc:sldMkLst>
        <pc:spChg chg="mod">
          <ac:chgData name="Chau Tinh" userId="fa90eaad-5a96-42d9-8ebd-abd18384d89d" providerId="ADAL" clId="{AFDA1F6E-521E-451E-90BC-DFFE775C8BF3}" dt="2024-03-13T01:50:06.923" v="13625" actId="20577"/>
          <ac:spMkLst>
            <pc:docMk/>
            <pc:sldMk cId="2449696815" sldId="396"/>
            <ac:spMk id="8" creationId="{4D8A8446-0973-C14B-AD97-AE3993706F0D}"/>
          </ac:spMkLst>
        </pc:spChg>
      </pc:sldChg>
      <pc:sldChg chg="modSp add del mod">
        <pc:chgData name="Chau Tinh" userId="fa90eaad-5a96-42d9-8ebd-abd18384d89d" providerId="ADAL" clId="{AFDA1F6E-521E-451E-90BC-DFFE775C8BF3}" dt="2024-03-13T02:58:22.078" v="15681" actId="47"/>
        <pc:sldMkLst>
          <pc:docMk/>
          <pc:sldMk cId="3303225125" sldId="397"/>
        </pc:sldMkLst>
        <pc:spChg chg="mod">
          <ac:chgData name="Chau Tinh" userId="fa90eaad-5a96-42d9-8ebd-abd18384d89d" providerId="ADAL" clId="{AFDA1F6E-521E-451E-90BC-DFFE775C8BF3}" dt="2024-03-13T01:52:55.126" v="13766" actId="403"/>
          <ac:spMkLst>
            <pc:docMk/>
            <pc:sldMk cId="3303225125" sldId="397"/>
            <ac:spMk id="2" creationId="{DC99B2A4-443F-25B2-03B1-1920D48BD401}"/>
          </ac:spMkLst>
        </pc:spChg>
        <pc:spChg chg="mod">
          <ac:chgData name="Chau Tinh" userId="fa90eaad-5a96-42d9-8ebd-abd18384d89d" providerId="ADAL" clId="{AFDA1F6E-521E-451E-90BC-DFFE775C8BF3}" dt="2024-03-13T01:50:22.541" v="13642" actId="20577"/>
          <ac:spMkLst>
            <pc:docMk/>
            <pc:sldMk cId="3303225125" sldId="397"/>
            <ac:spMk id="8" creationId="{4D8A8446-0973-C14B-AD97-AE3993706F0D}"/>
          </ac:spMkLst>
        </pc:spChg>
      </pc:sldChg>
      <pc:sldChg chg="addSp delSp modSp add del mod">
        <pc:chgData name="Chau Tinh" userId="fa90eaad-5a96-42d9-8ebd-abd18384d89d" providerId="ADAL" clId="{AFDA1F6E-521E-451E-90BC-DFFE775C8BF3}" dt="2024-03-13T02:58:22.099" v="15682" actId="47"/>
        <pc:sldMkLst>
          <pc:docMk/>
          <pc:sldMk cId="4229187450" sldId="398"/>
        </pc:sldMkLst>
        <pc:spChg chg="mod">
          <ac:chgData name="Chau Tinh" userId="fa90eaad-5a96-42d9-8ebd-abd18384d89d" providerId="ADAL" clId="{AFDA1F6E-521E-451E-90BC-DFFE775C8BF3}" dt="2024-03-13T01:53:16.008" v="13774" actId="20577"/>
          <ac:spMkLst>
            <pc:docMk/>
            <pc:sldMk cId="4229187450" sldId="398"/>
            <ac:spMk id="2" creationId="{DC99B2A4-443F-25B2-03B1-1920D48BD401}"/>
          </ac:spMkLst>
        </pc:spChg>
        <pc:graphicFrameChg chg="add del mod">
          <ac:chgData name="Chau Tinh" userId="fa90eaad-5a96-42d9-8ebd-abd18384d89d" providerId="ADAL" clId="{AFDA1F6E-521E-451E-90BC-DFFE775C8BF3}" dt="2024-03-13T01:53:26.380" v="13776"/>
          <ac:graphicFrameMkLst>
            <pc:docMk/>
            <pc:sldMk cId="4229187450" sldId="398"/>
            <ac:graphicFrameMk id="3" creationId="{5420841B-A320-477B-1A34-3350971A03B2}"/>
          </ac:graphicFrameMkLst>
        </pc:graphicFrameChg>
        <pc:picChg chg="add mod">
          <ac:chgData name="Chau Tinh" userId="fa90eaad-5a96-42d9-8ebd-abd18384d89d" providerId="ADAL" clId="{AFDA1F6E-521E-451E-90BC-DFFE775C8BF3}" dt="2024-03-13T01:54:06.106" v="13793" actId="1076"/>
          <ac:picMkLst>
            <pc:docMk/>
            <pc:sldMk cId="4229187450" sldId="398"/>
            <ac:picMk id="5" creationId="{E48343B6-C3C5-D5DE-BC6E-25AC05B67720}"/>
          </ac:picMkLst>
        </pc:picChg>
        <pc:picChg chg="add mod ord">
          <ac:chgData name="Chau Tinh" userId="fa90eaad-5a96-42d9-8ebd-abd18384d89d" providerId="ADAL" clId="{AFDA1F6E-521E-451E-90BC-DFFE775C8BF3}" dt="2024-03-13T01:54:02.838" v="13792" actId="1076"/>
          <ac:picMkLst>
            <pc:docMk/>
            <pc:sldMk cId="4229187450" sldId="398"/>
            <ac:picMk id="6" creationId="{9028012E-74D1-D677-CEC8-15A71C0C9B2F}"/>
          </ac:picMkLst>
        </pc:picChg>
        <pc:picChg chg="add del mod">
          <ac:chgData name="Chau Tinh" userId="fa90eaad-5a96-42d9-8ebd-abd18384d89d" providerId="ADAL" clId="{AFDA1F6E-521E-451E-90BC-DFFE775C8BF3}" dt="2024-03-13T01:53:26.380" v="13776"/>
          <ac:picMkLst>
            <pc:docMk/>
            <pc:sldMk cId="4229187450" sldId="398"/>
            <ac:picMk id="1025" creationId="{4517A46D-B0CB-E555-336D-A9CEBFD4BE57}"/>
          </ac:picMkLst>
        </pc:picChg>
        <pc:picChg chg="add del mod">
          <ac:chgData name="Chau Tinh" userId="fa90eaad-5a96-42d9-8ebd-abd18384d89d" providerId="ADAL" clId="{AFDA1F6E-521E-451E-90BC-DFFE775C8BF3}" dt="2024-03-13T01:53:26.380" v="13776"/>
          <ac:picMkLst>
            <pc:docMk/>
            <pc:sldMk cId="4229187450" sldId="398"/>
            <ac:picMk id="1026" creationId="{B8591D91-DC34-6C96-22EA-D952ADF59545}"/>
          </ac:picMkLst>
        </pc:picChg>
      </pc:sldChg>
      <pc:sldChg chg="delSp modSp add del mod">
        <pc:chgData name="Chau Tinh" userId="fa90eaad-5a96-42d9-8ebd-abd18384d89d" providerId="ADAL" clId="{AFDA1F6E-521E-451E-90BC-DFFE775C8BF3}" dt="2024-03-13T02:58:22.136" v="15683" actId="47"/>
        <pc:sldMkLst>
          <pc:docMk/>
          <pc:sldMk cId="85639896" sldId="399"/>
        </pc:sldMkLst>
        <pc:spChg chg="mod">
          <ac:chgData name="Chau Tinh" userId="fa90eaad-5a96-42d9-8ebd-abd18384d89d" providerId="ADAL" clId="{AFDA1F6E-521E-451E-90BC-DFFE775C8BF3}" dt="2024-03-13T02:00:43.347" v="14062" actId="403"/>
          <ac:spMkLst>
            <pc:docMk/>
            <pc:sldMk cId="85639896" sldId="399"/>
            <ac:spMk id="2" creationId="{DC99B2A4-443F-25B2-03B1-1920D48BD401}"/>
          </ac:spMkLst>
        </pc:spChg>
        <pc:picChg chg="del">
          <ac:chgData name="Chau Tinh" userId="fa90eaad-5a96-42d9-8ebd-abd18384d89d" providerId="ADAL" clId="{AFDA1F6E-521E-451E-90BC-DFFE775C8BF3}" dt="2024-03-13T01:54:31.217" v="13797" actId="478"/>
          <ac:picMkLst>
            <pc:docMk/>
            <pc:sldMk cId="85639896" sldId="399"/>
            <ac:picMk id="5" creationId="{E48343B6-C3C5-D5DE-BC6E-25AC05B67720}"/>
          </ac:picMkLst>
        </pc:picChg>
        <pc:picChg chg="del">
          <ac:chgData name="Chau Tinh" userId="fa90eaad-5a96-42d9-8ebd-abd18384d89d" providerId="ADAL" clId="{AFDA1F6E-521E-451E-90BC-DFFE775C8BF3}" dt="2024-03-13T01:54:31.481" v="13798" actId="478"/>
          <ac:picMkLst>
            <pc:docMk/>
            <pc:sldMk cId="85639896" sldId="399"/>
            <ac:picMk id="6" creationId="{9028012E-74D1-D677-CEC8-15A71C0C9B2F}"/>
          </ac:picMkLst>
        </pc:picChg>
        <pc:picChg chg="del">
          <ac:chgData name="Chau Tinh" userId="fa90eaad-5a96-42d9-8ebd-abd18384d89d" providerId="ADAL" clId="{AFDA1F6E-521E-451E-90BC-DFFE775C8BF3}" dt="2024-03-13T01:54:29.866" v="13796" actId="478"/>
          <ac:picMkLst>
            <pc:docMk/>
            <pc:sldMk cId="85639896" sldId="399"/>
            <ac:picMk id="2050" creationId="{DB8CFBB8-ACD6-E97E-5C10-C2D66AEDF446}"/>
          </ac:picMkLst>
        </pc:picChg>
        <pc:picChg chg="del">
          <ac:chgData name="Chau Tinh" userId="fa90eaad-5a96-42d9-8ebd-abd18384d89d" providerId="ADAL" clId="{AFDA1F6E-521E-451E-90BC-DFFE775C8BF3}" dt="2024-03-13T01:54:19.391" v="13795" actId="478"/>
          <ac:picMkLst>
            <pc:docMk/>
            <pc:sldMk cId="85639896" sldId="399"/>
            <ac:picMk id="2051" creationId="{CC3321EB-9F6F-888F-9DF6-84261A894AA6}"/>
          </ac:picMkLst>
        </pc:picChg>
      </pc:sldChg>
      <pc:sldChg chg="modSp add del mod">
        <pc:chgData name="Chau Tinh" userId="fa90eaad-5a96-42d9-8ebd-abd18384d89d" providerId="ADAL" clId="{AFDA1F6E-521E-451E-90BC-DFFE775C8BF3}" dt="2024-03-13T02:01:29.029" v="14077" actId="47"/>
        <pc:sldMkLst>
          <pc:docMk/>
          <pc:sldMk cId="165480264" sldId="400"/>
        </pc:sldMkLst>
        <pc:spChg chg="mod">
          <ac:chgData name="Chau Tinh" userId="fa90eaad-5a96-42d9-8ebd-abd18384d89d" providerId="ADAL" clId="{AFDA1F6E-521E-451E-90BC-DFFE775C8BF3}" dt="2024-03-13T02:00:00.489" v="13987" actId="20577"/>
          <ac:spMkLst>
            <pc:docMk/>
            <pc:sldMk cId="165480264" sldId="400"/>
            <ac:spMk id="2" creationId="{DC99B2A4-443F-25B2-03B1-1920D48BD401}"/>
          </ac:spMkLst>
        </pc:spChg>
      </pc:sldChg>
      <pc:sldChg chg="addSp delSp modSp add del mod">
        <pc:chgData name="Chau Tinh" userId="fa90eaad-5a96-42d9-8ebd-abd18384d89d" providerId="ADAL" clId="{AFDA1F6E-521E-451E-90BC-DFFE775C8BF3}" dt="2024-03-13T03:02:32.881" v="15700" actId="1076"/>
        <pc:sldMkLst>
          <pc:docMk/>
          <pc:sldMk cId="1164931020" sldId="401"/>
        </pc:sldMkLst>
        <pc:spChg chg="mod">
          <ac:chgData name="Chau Tinh" userId="fa90eaad-5a96-42d9-8ebd-abd18384d89d" providerId="ADAL" clId="{AFDA1F6E-521E-451E-90BC-DFFE775C8BF3}" dt="2024-03-13T03:02:12.934" v="15690" actId="6549"/>
          <ac:spMkLst>
            <pc:docMk/>
            <pc:sldMk cId="1164931020" sldId="401"/>
            <ac:spMk id="2" creationId="{DC99B2A4-443F-25B2-03B1-1920D48BD401}"/>
          </ac:spMkLst>
        </pc:spChg>
        <pc:picChg chg="add del mod">
          <ac:chgData name="Chau Tinh" userId="fa90eaad-5a96-42d9-8ebd-abd18384d89d" providerId="ADAL" clId="{AFDA1F6E-521E-451E-90BC-DFFE775C8BF3}" dt="2024-03-13T03:02:16.205" v="15691" actId="478"/>
          <ac:picMkLst>
            <pc:docMk/>
            <pc:sldMk cId="1164931020" sldId="401"/>
            <ac:picMk id="3" creationId="{9E24B1A1-B540-B074-DE6F-AA8542AD55AF}"/>
          </ac:picMkLst>
        </pc:picChg>
        <pc:picChg chg="add mod">
          <ac:chgData name="Chau Tinh" userId="fa90eaad-5a96-42d9-8ebd-abd18384d89d" providerId="ADAL" clId="{AFDA1F6E-521E-451E-90BC-DFFE775C8BF3}" dt="2024-03-13T03:02:32.881" v="15700" actId="1076"/>
          <ac:picMkLst>
            <pc:docMk/>
            <pc:sldMk cId="1164931020" sldId="401"/>
            <ac:picMk id="5" creationId="{8A52D384-1D23-9506-D5D5-CC94D1B40E09}"/>
          </ac:picMkLst>
        </pc:picChg>
        <pc:picChg chg="add mod">
          <ac:chgData name="Chau Tinh" userId="fa90eaad-5a96-42d9-8ebd-abd18384d89d" providerId="ADAL" clId="{AFDA1F6E-521E-451E-90BC-DFFE775C8BF3}" dt="2024-03-13T03:02:29.634" v="15699" actId="1076"/>
          <ac:picMkLst>
            <pc:docMk/>
            <pc:sldMk cId="1164931020" sldId="401"/>
            <ac:picMk id="6" creationId="{A2D0A6E2-D4FE-B1BD-E8BC-F43DCD1C9082}"/>
          </ac:picMkLst>
        </pc:picChg>
      </pc:sldChg>
      <pc:sldChg chg="addSp delSp modSp add del mod">
        <pc:chgData name="Chau Tinh" userId="fa90eaad-5a96-42d9-8ebd-abd18384d89d" providerId="ADAL" clId="{AFDA1F6E-521E-451E-90BC-DFFE775C8BF3}" dt="2024-03-13T02:58:18.438" v="15644" actId="47"/>
        <pc:sldMkLst>
          <pc:docMk/>
          <pc:sldMk cId="166352189" sldId="402"/>
        </pc:sldMkLst>
        <pc:spChg chg="mod">
          <ac:chgData name="Chau Tinh" userId="fa90eaad-5a96-42d9-8ebd-abd18384d89d" providerId="ADAL" clId="{AFDA1F6E-521E-451E-90BC-DFFE775C8BF3}" dt="2024-03-13T02:03:35.050" v="14165" actId="1076"/>
          <ac:spMkLst>
            <pc:docMk/>
            <pc:sldMk cId="166352189" sldId="402"/>
            <ac:spMk id="2" creationId="{DC99B2A4-443F-25B2-03B1-1920D48BD401}"/>
          </ac:spMkLst>
        </pc:spChg>
        <pc:spChg chg="mod">
          <ac:chgData name="Chau Tinh" userId="fa90eaad-5a96-42d9-8ebd-abd18384d89d" providerId="ADAL" clId="{AFDA1F6E-521E-451E-90BC-DFFE775C8BF3}" dt="2024-03-13T02:02:33.612" v="14120" actId="20577"/>
          <ac:spMkLst>
            <pc:docMk/>
            <pc:sldMk cId="166352189" sldId="402"/>
            <ac:spMk id="7" creationId="{1E82C464-1373-131F-2F8C-BEBC08847F40}"/>
          </ac:spMkLst>
        </pc:spChg>
        <pc:spChg chg="mod">
          <ac:chgData name="Chau Tinh" userId="fa90eaad-5a96-42d9-8ebd-abd18384d89d" providerId="ADAL" clId="{AFDA1F6E-521E-451E-90BC-DFFE775C8BF3}" dt="2024-03-13T02:02:41.263" v="14147" actId="20577"/>
          <ac:spMkLst>
            <pc:docMk/>
            <pc:sldMk cId="166352189" sldId="402"/>
            <ac:spMk id="8" creationId="{4D8A8446-0973-C14B-AD97-AE3993706F0D}"/>
          </ac:spMkLst>
        </pc:spChg>
        <pc:picChg chg="del">
          <ac:chgData name="Chau Tinh" userId="fa90eaad-5a96-42d9-8ebd-abd18384d89d" providerId="ADAL" clId="{AFDA1F6E-521E-451E-90BC-DFFE775C8BF3}" dt="2024-03-13T02:03:08.311" v="14153" actId="478"/>
          <ac:picMkLst>
            <pc:docMk/>
            <pc:sldMk cId="166352189" sldId="402"/>
            <ac:picMk id="3" creationId="{9E24B1A1-B540-B074-DE6F-AA8542AD55AF}"/>
          </ac:picMkLst>
        </pc:picChg>
        <pc:picChg chg="add mod">
          <ac:chgData name="Chau Tinh" userId="fa90eaad-5a96-42d9-8ebd-abd18384d89d" providerId="ADAL" clId="{AFDA1F6E-521E-451E-90BC-DFFE775C8BF3}" dt="2024-03-13T02:03:43.847" v="14171" actId="1076"/>
          <ac:picMkLst>
            <pc:docMk/>
            <pc:sldMk cId="166352189" sldId="402"/>
            <ac:picMk id="5" creationId="{E5D912F2-A3FA-E6B6-B7F1-282E5E811816}"/>
          </ac:picMkLst>
        </pc:picChg>
      </pc:sldChg>
      <pc:sldChg chg="add ord">
        <pc:chgData name="Chau Tinh" userId="fa90eaad-5a96-42d9-8ebd-abd18384d89d" providerId="ADAL" clId="{AFDA1F6E-521E-451E-90BC-DFFE775C8BF3}" dt="2024-03-13T03:02:37.992" v="15702"/>
        <pc:sldMkLst>
          <pc:docMk/>
          <pc:sldMk cId="320362056" sldId="402"/>
        </pc:sldMkLst>
      </pc:sldChg>
      <pc:sldChg chg="addSp delSp modSp add mod">
        <pc:chgData name="Chau Tinh" userId="fa90eaad-5a96-42d9-8ebd-abd18384d89d" providerId="ADAL" clId="{AFDA1F6E-521E-451E-90BC-DFFE775C8BF3}" dt="2024-03-13T03:05:33.636" v="15751" actId="20577"/>
        <pc:sldMkLst>
          <pc:docMk/>
          <pc:sldMk cId="2815903326" sldId="403"/>
        </pc:sldMkLst>
        <pc:spChg chg="mod">
          <ac:chgData name="Chau Tinh" userId="fa90eaad-5a96-42d9-8ebd-abd18384d89d" providerId="ADAL" clId="{AFDA1F6E-521E-451E-90BC-DFFE775C8BF3}" dt="2024-03-13T03:05:33.636" v="15751" actId="20577"/>
          <ac:spMkLst>
            <pc:docMk/>
            <pc:sldMk cId="2815903326" sldId="403"/>
            <ac:spMk id="2" creationId="{DC99B2A4-443F-25B2-03B1-1920D48BD401}"/>
          </ac:spMkLst>
        </pc:spChg>
        <pc:spChg chg="add del">
          <ac:chgData name="Chau Tinh" userId="fa90eaad-5a96-42d9-8ebd-abd18384d89d" providerId="ADAL" clId="{AFDA1F6E-521E-451E-90BC-DFFE775C8BF3}" dt="2024-03-13T03:03:01.575" v="15710" actId="22"/>
          <ac:spMkLst>
            <pc:docMk/>
            <pc:sldMk cId="2815903326" sldId="403"/>
            <ac:spMk id="9" creationId="{035E0568-489C-CADF-6CAA-F5A3B3451791}"/>
          </ac:spMkLst>
        </pc:spChg>
        <pc:picChg chg="del">
          <ac:chgData name="Chau Tinh" userId="fa90eaad-5a96-42d9-8ebd-abd18384d89d" providerId="ADAL" clId="{AFDA1F6E-521E-451E-90BC-DFFE775C8BF3}" dt="2024-03-13T03:02:56.007" v="15707" actId="478"/>
          <ac:picMkLst>
            <pc:docMk/>
            <pc:sldMk cId="2815903326" sldId="403"/>
            <ac:picMk id="5" creationId="{8A52D384-1D23-9506-D5D5-CC94D1B40E09}"/>
          </ac:picMkLst>
        </pc:picChg>
        <pc:picChg chg="del">
          <ac:chgData name="Chau Tinh" userId="fa90eaad-5a96-42d9-8ebd-abd18384d89d" providerId="ADAL" clId="{AFDA1F6E-521E-451E-90BC-DFFE775C8BF3}" dt="2024-03-13T03:02:56.251" v="15708" actId="478"/>
          <ac:picMkLst>
            <pc:docMk/>
            <pc:sldMk cId="2815903326" sldId="403"/>
            <ac:picMk id="6" creationId="{A2D0A6E2-D4FE-B1BD-E8BC-F43DCD1C9082}"/>
          </ac:picMkLst>
        </pc:picChg>
      </pc:sldChg>
      <pc:sldChg chg="delSp modSp add del mod">
        <pc:chgData name="Chau Tinh" userId="fa90eaad-5a96-42d9-8ebd-abd18384d89d" providerId="ADAL" clId="{AFDA1F6E-521E-451E-90BC-DFFE775C8BF3}" dt="2024-03-13T02:58:18.391" v="15643" actId="47"/>
        <pc:sldMkLst>
          <pc:docMk/>
          <pc:sldMk cId="3378077801" sldId="403"/>
        </pc:sldMkLst>
        <pc:spChg chg="mod">
          <ac:chgData name="Chau Tinh" userId="fa90eaad-5a96-42d9-8ebd-abd18384d89d" providerId="ADAL" clId="{AFDA1F6E-521E-451E-90BC-DFFE775C8BF3}" dt="2024-03-13T02:05:49.257" v="14245" actId="2711"/>
          <ac:spMkLst>
            <pc:docMk/>
            <pc:sldMk cId="3378077801" sldId="403"/>
            <ac:spMk id="2" creationId="{DC99B2A4-443F-25B2-03B1-1920D48BD401}"/>
          </ac:spMkLst>
        </pc:spChg>
        <pc:spChg chg="mod">
          <ac:chgData name="Chau Tinh" userId="fa90eaad-5a96-42d9-8ebd-abd18384d89d" providerId="ADAL" clId="{AFDA1F6E-521E-451E-90BC-DFFE775C8BF3}" dt="2024-03-13T02:03:54.809" v="14190" actId="20577"/>
          <ac:spMkLst>
            <pc:docMk/>
            <pc:sldMk cId="3378077801" sldId="403"/>
            <ac:spMk id="8" creationId="{4D8A8446-0973-C14B-AD97-AE3993706F0D}"/>
          </ac:spMkLst>
        </pc:spChg>
        <pc:picChg chg="del">
          <ac:chgData name="Chau Tinh" userId="fa90eaad-5a96-42d9-8ebd-abd18384d89d" providerId="ADAL" clId="{AFDA1F6E-521E-451E-90BC-DFFE775C8BF3}" dt="2024-03-13T02:04:13.647" v="14195" actId="478"/>
          <ac:picMkLst>
            <pc:docMk/>
            <pc:sldMk cId="3378077801" sldId="403"/>
            <ac:picMk id="5" creationId="{E5D912F2-A3FA-E6B6-B7F1-282E5E811816}"/>
          </ac:picMkLst>
        </pc:picChg>
      </pc:sldChg>
      <pc:sldChg chg="modSp add del mod">
        <pc:chgData name="Chau Tinh" userId="fa90eaad-5a96-42d9-8ebd-abd18384d89d" providerId="ADAL" clId="{AFDA1F6E-521E-451E-90BC-DFFE775C8BF3}" dt="2024-03-13T02:58:18.339" v="15642" actId="47"/>
        <pc:sldMkLst>
          <pc:docMk/>
          <pc:sldMk cId="115053992" sldId="404"/>
        </pc:sldMkLst>
        <pc:spChg chg="mod">
          <ac:chgData name="Chau Tinh" userId="fa90eaad-5a96-42d9-8ebd-abd18384d89d" providerId="ADAL" clId="{AFDA1F6E-521E-451E-90BC-DFFE775C8BF3}" dt="2024-03-13T02:11:10.976" v="14371" actId="14100"/>
          <ac:spMkLst>
            <pc:docMk/>
            <pc:sldMk cId="115053992" sldId="404"/>
            <ac:spMk id="2" creationId="{DC99B2A4-443F-25B2-03B1-1920D48BD401}"/>
          </ac:spMkLst>
        </pc:spChg>
      </pc:sldChg>
      <pc:sldChg chg="addSp modSp add mod">
        <pc:chgData name="Chau Tinh" userId="fa90eaad-5a96-42d9-8ebd-abd18384d89d" providerId="ADAL" clId="{AFDA1F6E-521E-451E-90BC-DFFE775C8BF3}" dt="2024-03-13T03:05:56.500" v="15758" actId="1076"/>
        <pc:sldMkLst>
          <pc:docMk/>
          <pc:sldMk cId="4211461343" sldId="404"/>
        </pc:sldMkLst>
        <pc:spChg chg="mod">
          <ac:chgData name="Chau Tinh" userId="fa90eaad-5a96-42d9-8ebd-abd18384d89d" providerId="ADAL" clId="{AFDA1F6E-521E-451E-90BC-DFFE775C8BF3}" dt="2024-03-13T03:05:47.695" v="15755" actId="20577"/>
          <ac:spMkLst>
            <pc:docMk/>
            <pc:sldMk cId="4211461343" sldId="404"/>
            <ac:spMk id="2" creationId="{DC99B2A4-443F-25B2-03B1-1920D48BD401}"/>
          </ac:spMkLst>
        </pc:spChg>
        <pc:picChg chg="add mod">
          <ac:chgData name="Chau Tinh" userId="fa90eaad-5a96-42d9-8ebd-abd18384d89d" providerId="ADAL" clId="{AFDA1F6E-521E-451E-90BC-DFFE775C8BF3}" dt="2024-03-13T03:05:56.500" v="15758" actId="1076"/>
          <ac:picMkLst>
            <pc:docMk/>
            <pc:sldMk cId="4211461343" sldId="404"/>
            <ac:picMk id="3" creationId="{03CD8022-1AB2-7693-A5A1-CAEE79CA06A7}"/>
          </ac:picMkLst>
        </pc:picChg>
      </pc:sldChg>
      <pc:sldChg chg="modSp add del mod">
        <pc:chgData name="Chau Tinh" userId="fa90eaad-5a96-42d9-8ebd-abd18384d89d" providerId="ADAL" clId="{AFDA1F6E-521E-451E-90BC-DFFE775C8BF3}" dt="2024-03-13T02:12:31.430" v="14406" actId="47"/>
        <pc:sldMkLst>
          <pc:docMk/>
          <pc:sldMk cId="2208850237" sldId="405"/>
        </pc:sldMkLst>
        <pc:spChg chg="mod">
          <ac:chgData name="Chau Tinh" userId="fa90eaad-5a96-42d9-8ebd-abd18384d89d" providerId="ADAL" clId="{AFDA1F6E-521E-451E-90BC-DFFE775C8BF3}" dt="2024-03-13T02:09:52.451" v="14359"/>
          <ac:spMkLst>
            <pc:docMk/>
            <pc:sldMk cId="2208850237" sldId="405"/>
            <ac:spMk id="2" creationId="{DC99B2A4-443F-25B2-03B1-1920D48BD401}"/>
          </ac:spMkLst>
        </pc:spChg>
      </pc:sldChg>
      <pc:sldChg chg="addSp delSp modSp add mod">
        <pc:chgData name="Chau Tinh" userId="fa90eaad-5a96-42d9-8ebd-abd18384d89d" providerId="ADAL" clId="{AFDA1F6E-521E-451E-90BC-DFFE775C8BF3}" dt="2024-03-13T03:07:38.904" v="15863" actId="20577"/>
        <pc:sldMkLst>
          <pc:docMk/>
          <pc:sldMk cId="3711658992" sldId="405"/>
        </pc:sldMkLst>
        <pc:spChg chg="mod">
          <ac:chgData name="Chau Tinh" userId="fa90eaad-5a96-42d9-8ebd-abd18384d89d" providerId="ADAL" clId="{AFDA1F6E-521E-451E-90BC-DFFE775C8BF3}" dt="2024-03-13T03:07:08.609" v="15832" actId="403"/>
          <ac:spMkLst>
            <pc:docMk/>
            <pc:sldMk cId="3711658992" sldId="405"/>
            <ac:spMk id="2" creationId="{DC99B2A4-443F-25B2-03B1-1920D48BD401}"/>
          </ac:spMkLst>
        </pc:spChg>
        <pc:spChg chg="mod">
          <ac:chgData name="Chau Tinh" userId="fa90eaad-5a96-42d9-8ebd-abd18384d89d" providerId="ADAL" clId="{AFDA1F6E-521E-451E-90BC-DFFE775C8BF3}" dt="2024-03-13T03:07:35.745" v="15861" actId="20577"/>
          <ac:spMkLst>
            <pc:docMk/>
            <pc:sldMk cId="3711658992" sldId="405"/>
            <ac:spMk id="7" creationId="{1E82C464-1373-131F-2F8C-BEBC08847F40}"/>
          </ac:spMkLst>
        </pc:spChg>
        <pc:spChg chg="mod">
          <ac:chgData name="Chau Tinh" userId="fa90eaad-5a96-42d9-8ebd-abd18384d89d" providerId="ADAL" clId="{AFDA1F6E-521E-451E-90BC-DFFE775C8BF3}" dt="2024-03-13T03:07:38.904" v="15863" actId="20577"/>
          <ac:spMkLst>
            <pc:docMk/>
            <pc:sldMk cId="3711658992" sldId="405"/>
            <ac:spMk id="8" creationId="{4D8A8446-0973-C14B-AD97-AE3993706F0D}"/>
          </ac:spMkLst>
        </pc:spChg>
        <pc:picChg chg="del">
          <ac:chgData name="Chau Tinh" userId="fa90eaad-5a96-42d9-8ebd-abd18384d89d" providerId="ADAL" clId="{AFDA1F6E-521E-451E-90BC-DFFE775C8BF3}" dt="2024-03-13T03:06:56.237" v="15825" actId="478"/>
          <ac:picMkLst>
            <pc:docMk/>
            <pc:sldMk cId="3711658992" sldId="405"/>
            <ac:picMk id="3" creationId="{03CD8022-1AB2-7693-A5A1-CAEE79CA06A7}"/>
          </ac:picMkLst>
        </pc:picChg>
        <pc:picChg chg="add mod">
          <ac:chgData name="Chau Tinh" userId="fa90eaad-5a96-42d9-8ebd-abd18384d89d" providerId="ADAL" clId="{AFDA1F6E-521E-451E-90BC-DFFE775C8BF3}" dt="2024-03-13T03:07:06.676" v="15831" actId="1076"/>
          <ac:picMkLst>
            <pc:docMk/>
            <pc:sldMk cId="3711658992" sldId="405"/>
            <ac:picMk id="5" creationId="{B27AA197-D0DF-E9F7-F406-1BBE6F751CF2}"/>
          </ac:picMkLst>
        </pc:picChg>
      </pc:sldChg>
      <pc:sldChg chg="delSp modSp add mod">
        <pc:chgData name="Chau Tinh" userId="fa90eaad-5a96-42d9-8ebd-abd18384d89d" providerId="ADAL" clId="{AFDA1F6E-521E-451E-90BC-DFFE775C8BF3}" dt="2024-03-13T03:09:17.323" v="15891" actId="947"/>
        <pc:sldMkLst>
          <pc:docMk/>
          <pc:sldMk cId="1037260717" sldId="406"/>
        </pc:sldMkLst>
        <pc:spChg chg="mod">
          <ac:chgData name="Chau Tinh" userId="fa90eaad-5a96-42d9-8ebd-abd18384d89d" providerId="ADAL" clId="{AFDA1F6E-521E-451E-90BC-DFFE775C8BF3}" dt="2024-03-13T03:09:17.323" v="15891" actId="947"/>
          <ac:spMkLst>
            <pc:docMk/>
            <pc:sldMk cId="1037260717" sldId="406"/>
            <ac:spMk id="2" creationId="{DC99B2A4-443F-25B2-03B1-1920D48BD401}"/>
          </ac:spMkLst>
        </pc:spChg>
        <pc:spChg chg="mod">
          <ac:chgData name="Chau Tinh" userId="fa90eaad-5a96-42d9-8ebd-abd18384d89d" providerId="ADAL" clId="{AFDA1F6E-521E-451E-90BC-DFFE775C8BF3}" dt="2024-03-13T03:07:29.028" v="15855" actId="20577"/>
          <ac:spMkLst>
            <pc:docMk/>
            <pc:sldMk cId="1037260717" sldId="406"/>
            <ac:spMk id="7" creationId="{1E82C464-1373-131F-2F8C-BEBC08847F40}"/>
          </ac:spMkLst>
        </pc:spChg>
        <pc:spChg chg="mod">
          <ac:chgData name="Chau Tinh" userId="fa90eaad-5a96-42d9-8ebd-abd18384d89d" providerId="ADAL" clId="{AFDA1F6E-521E-451E-90BC-DFFE775C8BF3}" dt="2024-03-13T03:07:32.110" v="15859" actId="20577"/>
          <ac:spMkLst>
            <pc:docMk/>
            <pc:sldMk cId="1037260717" sldId="406"/>
            <ac:spMk id="8" creationId="{4D8A8446-0973-C14B-AD97-AE3993706F0D}"/>
          </ac:spMkLst>
        </pc:spChg>
        <pc:picChg chg="del">
          <ac:chgData name="Chau Tinh" userId="fa90eaad-5a96-42d9-8ebd-abd18384d89d" providerId="ADAL" clId="{AFDA1F6E-521E-451E-90BC-DFFE775C8BF3}" dt="2024-03-13T03:07:54.974" v="15869" actId="478"/>
          <ac:picMkLst>
            <pc:docMk/>
            <pc:sldMk cId="1037260717" sldId="406"/>
            <ac:picMk id="5" creationId="{B27AA197-D0DF-E9F7-F406-1BBE6F751CF2}"/>
          </ac:picMkLst>
        </pc:picChg>
      </pc:sldChg>
      <pc:sldChg chg="modSp add del mod">
        <pc:chgData name="Chau Tinh" userId="fa90eaad-5a96-42d9-8ebd-abd18384d89d" providerId="ADAL" clId="{AFDA1F6E-521E-451E-90BC-DFFE775C8BF3}" dt="2024-03-13T02:58:18.278" v="15641" actId="47"/>
        <pc:sldMkLst>
          <pc:docMk/>
          <pc:sldMk cId="3139980953" sldId="406"/>
        </pc:sldMkLst>
        <pc:spChg chg="mod">
          <ac:chgData name="Chau Tinh" userId="fa90eaad-5a96-42d9-8ebd-abd18384d89d" providerId="ADAL" clId="{AFDA1F6E-521E-451E-90BC-DFFE775C8BF3}" dt="2024-03-13T02:11:53.873" v="14400" actId="2711"/>
          <ac:spMkLst>
            <pc:docMk/>
            <pc:sldMk cId="3139980953" sldId="406"/>
            <ac:spMk id="2" creationId="{DC99B2A4-443F-25B2-03B1-1920D48BD401}"/>
          </ac:spMkLst>
        </pc:spChg>
      </pc:sldChg>
      <pc:sldChg chg="modSp add del mod">
        <pc:chgData name="Chau Tinh" userId="fa90eaad-5a96-42d9-8ebd-abd18384d89d" providerId="ADAL" clId="{AFDA1F6E-521E-451E-90BC-DFFE775C8BF3}" dt="2024-03-13T02:58:18.226" v="15640" actId="47"/>
        <pc:sldMkLst>
          <pc:docMk/>
          <pc:sldMk cId="701884239" sldId="407"/>
        </pc:sldMkLst>
        <pc:spChg chg="mod">
          <ac:chgData name="Chau Tinh" userId="fa90eaad-5a96-42d9-8ebd-abd18384d89d" providerId="ADAL" clId="{AFDA1F6E-521E-451E-90BC-DFFE775C8BF3}" dt="2024-03-13T02:13:26.493" v="14443" actId="403"/>
          <ac:spMkLst>
            <pc:docMk/>
            <pc:sldMk cId="701884239" sldId="407"/>
            <ac:spMk id="2" creationId="{DC99B2A4-443F-25B2-03B1-1920D48BD401}"/>
          </ac:spMkLst>
        </pc:spChg>
        <pc:spChg chg="mod">
          <ac:chgData name="Chau Tinh" userId="fa90eaad-5a96-42d9-8ebd-abd18384d89d" providerId="ADAL" clId="{AFDA1F6E-521E-451E-90BC-DFFE775C8BF3}" dt="2024-03-13T02:12:42.364" v="14425" actId="20577"/>
          <ac:spMkLst>
            <pc:docMk/>
            <pc:sldMk cId="701884239" sldId="407"/>
            <ac:spMk id="8" creationId="{4D8A8446-0973-C14B-AD97-AE3993706F0D}"/>
          </ac:spMkLst>
        </pc:spChg>
      </pc:sldChg>
      <pc:sldChg chg="modSp add mod">
        <pc:chgData name="Chau Tinh" userId="fa90eaad-5a96-42d9-8ebd-abd18384d89d" providerId="ADAL" clId="{AFDA1F6E-521E-451E-90BC-DFFE775C8BF3}" dt="2024-03-13T03:10:44.496" v="15932" actId="403"/>
        <pc:sldMkLst>
          <pc:docMk/>
          <pc:sldMk cId="3029625227" sldId="407"/>
        </pc:sldMkLst>
        <pc:spChg chg="mod">
          <ac:chgData name="Chau Tinh" userId="fa90eaad-5a96-42d9-8ebd-abd18384d89d" providerId="ADAL" clId="{AFDA1F6E-521E-451E-90BC-DFFE775C8BF3}" dt="2024-03-13T03:10:44.496" v="15932" actId="403"/>
          <ac:spMkLst>
            <pc:docMk/>
            <pc:sldMk cId="3029625227" sldId="407"/>
            <ac:spMk id="2" creationId="{DC99B2A4-443F-25B2-03B1-1920D48BD401}"/>
          </ac:spMkLst>
        </pc:spChg>
      </pc:sldChg>
      <pc:sldChg chg="modSp add del mod">
        <pc:chgData name="Chau Tinh" userId="fa90eaad-5a96-42d9-8ebd-abd18384d89d" providerId="ADAL" clId="{AFDA1F6E-521E-451E-90BC-DFFE775C8BF3}" dt="2024-03-13T02:58:18.178" v="15639" actId="47"/>
        <pc:sldMkLst>
          <pc:docMk/>
          <pc:sldMk cId="2702165444" sldId="408"/>
        </pc:sldMkLst>
        <pc:spChg chg="mod">
          <ac:chgData name="Chau Tinh" userId="fa90eaad-5a96-42d9-8ebd-abd18384d89d" providerId="ADAL" clId="{AFDA1F6E-521E-451E-90BC-DFFE775C8BF3}" dt="2024-03-13T02:15:00.157" v="14506" actId="20577"/>
          <ac:spMkLst>
            <pc:docMk/>
            <pc:sldMk cId="2702165444" sldId="408"/>
            <ac:spMk id="2" creationId="{DC99B2A4-443F-25B2-03B1-1920D48BD401}"/>
          </ac:spMkLst>
        </pc:spChg>
      </pc:sldChg>
      <pc:sldChg chg="modSp add mod">
        <pc:chgData name="Chau Tinh" userId="fa90eaad-5a96-42d9-8ebd-abd18384d89d" providerId="ADAL" clId="{AFDA1F6E-521E-451E-90BC-DFFE775C8BF3}" dt="2024-03-13T03:11:54.182" v="15971" actId="404"/>
        <pc:sldMkLst>
          <pc:docMk/>
          <pc:sldMk cId="4108585856" sldId="408"/>
        </pc:sldMkLst>
        <pc:spChg chg="mod">
          <ac:chgData name="Chau Tinh" userId="fa90eaad-5a96-42d9-8ebd-abd18384d89d" providerId="ADAL" clId="{AFDA1F6E-521E-451E-90BC-DFFE775C8BF3}" dt="2024-03-13T03:11:54.182" v="15971" actId="404"/>
          <ac:spMkLst>
            <pc:docMk/>
            <pc:sldMk cId="4108585856" sldId="408"/>
            <ac:spMk id="2" creationId="{DC99B2A4-443F-25B2-03B1-1920D48BD401}"/>
          </ac:spMkLst>
        </pc:spChg>
      </pc:sldChg>
      <pc:sldChg chg="modSp add mod">
        <pc:chgData name="Chau Tinh" userId="fa90eaad-5a96-42d9-8ebd-abd18384d89d" providerId="ADAL" clId="{AFDA1F6E-521E-451E-90BC-DFFE775C8BF3}" dt="2024-03-13T03:12:45.422" v="16006" actId="403"/>
        <pc:sldMkLst>
          <pc:docMk/>
          <pc:sldMk cId="1278804383" sldId="409"/>
        </pc:sldMkLst>
        <pc:spChg chg="mod">
          <ac:chgData name="Chau Tinh" userId="fa90eaad-5a96-42d9-8ebd-abd18384d89d" providerId="ADAL" clId="{AFDA1F6E-521E-451E-90BC-DFFE775C8BF3}" dt="2024-03-13T03:12:45.422" v="16006" actId="403"/>
          <ac:spMkLst>
            <pc:docMk/>
            <pc:sldMk cId="1278804383" sldId="409"/>
            <ac:spMk id="2" creationId="{DC99B2A4-443F-25B2-03B1-1920D48BD401}"/>
          </ac:spMkLst>
        </pc:spChg>
        <pc:spChg chg="mod">
          <ac:chgData name="Chau Tinh" userId="fa90eaad-5a96-42d9-8ebd-abd18384d89d" providerId="ADAL" clId="{AFDA1F6E-521E-451E-90BC-DFFE775C8BF3}" dt="2024-03-13T03:12:06.317" v="15992" actId="20577"/>
          <ac:spMkLst>
            <pc:docMk/>
            <pc:sldMk cId="1278804383" sldId="409"/>
            <ac:spMk id="8" creationId="{4D8A8446-0973-C14B-AD97-AE3993706F0D}"/>
          </ac:spMkLst>
        </pc:spChg>
      </pc:sldChg>
      <pc:sldChg chg="modSp add del mod">
        <pc:chgData name="Chau Tinh" userId="fa90eaad-5a96-42d9-8ebd-abd18384d89d" providerId="ADAL" clId="{AFDA1F6E-521E-451E-90BC-DFFE775C8BF3}" dt="2024-03-13T03:11:56.415" v="15972" actId="47"/>
        <pc:sldMkLst>
          <pc:docMk/>
          <pc:sldMk cId="1439968675" sldId="409"/>
        </pc:sldMkLst>
        <pc:spChg chg="mod">
          <ac:chgData name="Chau Tinh" userId="fa90eaad-5a96-42d9-8ebd-abd18384d89d" providerId="ADAL" clId="{AFDA1F6E-521E-451E-90BC-DFFE775C8BF3}" dt="2024-03-13T03:11:31.602" v="15964" actId="20577"/>
          <ac:spMkLst>
            <pc:docMk/>
            <pc:sldMk cId="1439968675" sldId="409"/>
            <ac:spMk id="2" creationId="{DC99B2A4-443F-25B2-03B1-1920D48BD401}"/>
          </ac:spMkLst>
        </pc:spChg>
      </pc:sldChg>
      <pc:sldChg chg="modSp add del mod">
        <pc:chgData name="Chau Tinh" userId="fa90eaad-5a96-42d9-8ebd-abd18384d89d" providerId="ADAL" clId="{AFDA1F6E-521E-451E-90BC-DFFE775C8BF3}" dt="2024-03-13T02:58:18.132" v="15638" actId="47"/>
        <pc:sldMkLst>
          <pc:docMk/>
          <pc:sldMk cId="2534396829" sldId="409"/>
        </pc:sldMkLst>
        <pc:spChg chg="mod">
          <ac:chgData name="Chau Tinh" userId="fa90eaad-5a96-42d9-8ebd-abd18384d89d" providerId="ADAL" clId="{AFDA1F6E-521E-451E-90BC-DFFE775C8BF3}" dt="2024-03-13T02:16:16.982" v="14527" actId="20577"/>
          <ac:spMkLst>
            <pc:docMk/>
            <pc:sldMk cId="2534396829" sldId="409"/>
            <ac:spMk id="2" creationId="{DC99B2A4-443F-25B2-03B1-1920D48BD401}"/>
          </ac:spMkLst>
        </pc:spChg>
      </pc:sldChg>
      <pc:sldChg chg="modSp add del mod">
        <pc:chgData name="Chau Tinh" userId="fa90eaad-5a96-42d9-8ebd-abd18384d89d" providerId="ADAL" clId="{AFDA1F6E-521E-451E-90BC-DFFE775C8BF3}" dt="2024-03-13T02:58:18.088" v="15637" actId="47"/>
        <pc:sldMkLst>
          <pc:docMk/>
          <pc:sldMk cId="3191263426" sldId="410"/>
        </pc:sldMkLst>
        <pc:spChg chg="mod">
          <ac:chgData name="Chau Tinh" userId="fa90eaad-5a96-42d9-8ebd-abd18384d89d" providerId="ADAL" clId="{AFDA1F6E-521E-451E-90BC-DFFE775C8BF3}" dt="2024-03-13T02:17:17.566" v="14541"/>
          <ac:spMkLst>
            <pc:docMk/>
            <pc:sldMk cId="3191263426" sldId="410"/>
            <ac:spMk id="2" creationId="{DC99B2A4-443F-25B2-03B1-1920D48BD401}"/>
          </ac:spMkLst>
        </pc:spChg>
      </pc:sldChg>
      <pc:sldChg chg="modSp add mod">
        <pc:chgData name="Chau Tinh" userId="fa90eaad-5a96-42d9-8ebd-abd18384d89d" providerId="ADAL" clId="{AFDA1F6E-521E-451E-90BC-DFFE775C8BF3}" dt="2024-03-13T03:13:53.035" v="16030" actId="255"/>
        <pc:sldMkLst>
          <pc:docMk/>
          <pc:sldMk cId="3527223836" sldId="410"/>
        </pc:sldMkLst>
        <pc:spChg chg="mod">
          <ac:chgData name="Chau Tinh" userId="fa90eaad-5a96-42d9-8ebd-abd18384d89d" providerId="ADAL" clId="{AFDA1F6E-521E-451E-90BC-DFFE775C8BF3}" dt="2024-03-13T03:13:53.035" v="16030" actId="255"/>
          <ac:spMkLst>
            <pc:docMk/>
            <pc:sldMk cId="3527223836" sldId="410"/>
            <ac:spMk id="2" creationId="{DC99B2A4-443F-25B2-03B1-1920D48BD401}"/>
          </ac:spMkLst>
        </pc:spChg>
      </pc:sldChg>
      <pc:sldChg chg="addSp delSp modSp add del mod">
        <pc:chgData name="Chau Tinh" userId="fa90eaad-5a96-42d9-8ebd-abd18384d89d" providerId="ADAL" clId="{AFDA1F6E-521E-451E-90BC-DFFE775C8BF3}" dt="2024-03-13T02:58:18.043" v="15636" actId="47"/>
        <pc:sldMkLst>
          <pc:docMk/>
          <pc:sldMk cId="776522663" sldId="411"/>
        </pc:sldMkLst>
        <pc:spChg chg="mod">
          <ac:chgData name="Chau Tinh" userId="fa90eaad-5a96-42d9-8ebd-abd18384d89d" providerId="ADAL" clId="{AFDA1F6E-521E-451E-90BC-DFFE775C8BF3}" dt="2024-03-13T02:22:03.937" v="15018" actId="20577"/>
          <ac:spMkLst>
            <pc:docMk/>
            <pc:sldMk cId="776522663" sldId="411"/>
            <ac:spMk id="2" creationId="{DC99B2A4-443F-25B2-03B1-1920D48BD401}"/>
          </ac:spMkLst>
        </pc:spChg>
        <pc:spChg chg="add del">
          <ac:chgData name="Chau Tinh" userId="fa90eaad-5a96-42d9-8ebd-abd18384d89d" providerId="ADAL" clId="{AFDA1F6E-521E-451E-90BC-DFFE775C8BF3}" dt="2024-03-13T02:18:00.303" v="14568"/>
          <ac:spMkLst>
            <pc:docMk/>
            <pc:sldMk cId="776522663" sldId="411"/>
            <ac:spMk id="3" creationId="{686A0FE1-3B2D-399D-417B-57E9B17521B5}"/>
          </ac:spMkLst>
        </pc:spChg>
        <pc:spChg chg="add del">
          <ac:chgData name="Chau Tinh" userId="fa90eaad-5a96-42d9-8ebd-abd18384d89d" providerId="ADAL" clId="{AFDA1F6E-521E-451E-90BC-DFFE775C8BF3}" dt="2024-03-13T02:18:00.303" v="14568"/>
          <ac:spMkLst>
            <pc:docMk/>
            <pc:sldMk cId="776522663" sldId="411"/>
            <ac:spMk id="5" creationId="{FDF764F5-74F2-C3D2-F416-D2EC83FC53CE}"/>
          </ac:spMkLst>
        </pc:spChg>
        <pc:spChg chg="add del">
          <ac:chgData name="Chau Tinh" userId="fa90eaad-5a96-42d9-8ebd-abd18384d89d" providerId="ADAL" clId="{AFDA1F6E-521E-451E-90BC-DFFE775C8BF3}" dt="2024-03-13T02:18:00.303" v="14568"/>
          <ac:spMkLst>
            <pc:docMk/>
            <pc:sldMk cId="776522663" sldId="411"/>
            <ac:spMk id="6" creationId="{79B4E7E7-6D21-71F4-6EA6-F1DEFC20B876}"/>
          </ac:spMkLst>
        </pc:spChg>
        <pc:picChg chg="add mod">
          <ac:chgData name="Chau Tinh" userId="fa90eaad-5a96-42d9-8ebd-abd18384d89d" providerId="ADAL" clId="{AFDA1F6E-521E-451E-90BC-DFFE775C8BF3}" dt="2024-03-13T02:19:10.310" v="14589" actId="1076"/>
          <ac:picMkLst>
            <pc:docMk/>
            <pc:sldMk cId="776522663" sldId="411"/>
            <ac:picMk id="9" creationId="{DAC0DDA6-431E-B9E6-8EE6-492D299D6B31}"/>
          </ac:picMkLst>
        </pc:picChg>
        <pc:picChg chg="add mod">
          <ac:chgData name="Chau Tinh" userId="fa90eaad-5a96-42d9-8ebd-abd18384d89d" providerId="ADAL" clId="{AFDA1F6E-521E-451E-90BC-DFFE775C8BF3}" dt="2024-03-13T02:20:23.136" v="14728" actId="1076"/>
          <ac:picMkLst>
            <pc:docMk/>
            <pc:sldMk cId="776522663" sldId="411"/>
            <ac:picMk id="10" creationId="{A98525DC-A89F-B1DE-824A-EBC363B58D01}"/>
          </ac:picMkLst>
        </pc:picChg>
        <pc:picChg chg="add del">
          <ac:chgData name="Chau Tinh" userId="fa90eaad-5a96-42d9-8ebd-abd18384d89d" providerId="ADAL" clId="{AFDA1F6E-521E-451E-90BC-DFFE775C8BF3}" dt="2024-03-13T02:18:00.303" v="14568"/>
          <ac:picMkLst>
            <pc:docMk/>
            <pc:sldMk cId="776522663" sldId="411"/>
            <ac:picMk id="3073" creationId="{9DE5C164-A986-54EA-2947-C88A49A7B9FC}"/>
          </ac:picMkLst>
        </pc:picChg>
        <pc:picChg chg="add del">
          <ac:chgData name="Chau Tinh" userId="fa90eaad-5a96-42d9-8ebd-abd18384d89d" providerId="ADAL" clId="{AFDA1F6E-521E-451E-90BC-DFFE775C8BF3}" dt="2024-03-13T02:18:00.303" v="14568"/>
          <ac:picMkLst>
            <pc:docMk/>
            <pc:sldMk cId="776522663" sldId="411"/>
            <ac:picMk id="3074" creationId="{E4FF4F83-D96D-47BA-AA5B-9A8028CD6DFD}"/>
          </ac:picMkLst>
        </pc:picChg>
      </pc:sldChg>
      <pc:sldChg chg="modSp add mod">
        <pc:chgData name="Chau Tinh" userId="fa90eaad-5a96-42d9-8ebd-abd18384d89d" providerId="ADAL" clId="{AFDA1F6E-521E-451E-90BC-DFFE775C8BF3}" dt="2024-03-13T03:14:13.329" v="16049" actId="20577"/>
        <pc:sldMkLst>
          <pc:docMk/>
          <pc:sldMk cId="831191754" sldId="411"/>
        </pc:sldMkLst>
        <pc:spChg chg="mod">
          <ac:chgData name="Chau Tinh" userId="fa90eaad-5a96-42d9-8ebd-abd18384d89d" providerId="ADAL" clId="{AFDA1F6E-521E-451E-90BC-DFFE775C8BF3}" dt="2024-03-13T03:14:13.329" v="16049" actId="20577"/>
          <ac:spMkLst>
            <pc:docMk/>
            <pc:sldMk cId="831191754" sldId="411"/>
            <ac:spMk id="2" creationId="{DC99B2A4-443F-25B2-03B1-1920D48BD401}"/>
          </ac:spMkLst>
        </pc:spChg>
      </pc:sldChg>
      <pc:sldChg chg="delSp modSp add del mod">
        <pc:chgData name="Chau Tinh" userId="fa90eaad-5a96-42d9-8ebd-abd18384d89d" providerId="ADAL" clId="{AFDA1F6E-521E-451E-90BC-DFFE775C8BF3}" dt="2024-03-13T02:58:17.979" v="15635" actId="47"/>
        <pc:sldMkLst>
          <pc:docMk/>
          <pc:sldMk cId="1501328007" sldId="412"/>
        </pc:sldMkLst>
        <pc:spChg chg="mod">
          <ac:chgData name="Chau Tinh" userId="fa90eaad-5a96-42d9-8ebd-abd18384d89d" providerId="ADAL" clId="{AFDA1F6E-521E-451E-90BC-DFFE775C8BF3}" dt="2024-03-13T02:23:49.774" v="15094"/>
          <ac:spMkLst>
            <pc:docMk/>
            <pc:sldMk cId="1501328007" sldId="412"/>
            <ac:spMk id="2" creationId="{DC99B2A4-443F-25B2-03B1-1920D48BD401}"/>
          </ac:spMkLst>
        </pc:spChg>
        <pc:spChg chg="mod">
          <ac:chgData name="Chau Tinh" userId="fa90eaad-5a96-42d9-8ebd-abd18384d89d" providerId="ADAL" clId="{AFDA1F6E-521E-451E-90BC-DFFE775C8BF3}" dt="2024-03-13T02:22:24.125" v="15039" actId="20577"/>
          <ac:spMkLst>
            <pc:docMk/>
            <pc:sldMk cId="1501328007" sldId="412"/>
            <ac:spMk id="7" creationId="{1E82C464-1373-131F-2F8C-BEBC08847F40}"/>
          </ac:spMkLst>
        </pc:spChg>
        <pc:spChg chg="mod">
          <ac:chgData name="Chau Tinh" userId="fa90eaad-5a96-42d9-8ebd-abd18384d89d" providerId="ADAL" clId="{AFDA1F6E-521E-451E-90BC-DFFE775C8BF3}" dt="2024-03-13T02:22:31.142" v="15057" actId="20577"/>
          <ac:spMkLst>
            <pc:docMk/>
            <pc:sldMk cId="1501328007" sldId="412"/>
            <ac:spMk id="8" creationId="{4D8A8446-0973-C14B-AD97-AE3993706F0D}"/>
          </ac:spMkLst>
        </pc:spChg>
        <pc:picChg chg="del">
          <ac:chgData name="Chau Tinh" userId="fa90eaad-5a96-42d9-8ebd-abd18384d89d" providerId="ADAL" clId="{AFDA1F6E-521E-451E-90BC-DFFE775C8BF3}" dt="2024-03-13T02:23:08.432" v="15061" actId="478"/>
          <ac:picMkLst>
            <pc:docMk/>
            <pc:sldMk cId="1501328007" sldId="412"/>
            <ac:picMk id="9" creationId="{DAC0DDA6-431E-B9E6-8EE6-492D299D6B31}"/>
          </ac:picMkLst>
        </pc:picChg>
        <pc:picChg chg="del">
          <ac:chgData name="Chau Tinh" userId="fa90eaad-5a96-42d9-8ebd-abd18384d89d" providerId="ADAL" clId="{AFDA1F6E-521E-451E-90BC-DFFE775C8BF3}" dt="2024-03-13T02:23:10.507" v="15063" actId="478"/>
          <ac:picMkLst>
            <pc:docMk/>
            <pc:sldMk cId="1501328007" sldId="412"/>
            <ac:picMk id="10" creationId="{A98525DC-A89F-B1DE-824A-EBC363B58D01}"/>
          </ac:picMkLst>
        </pc:picChg>
      </pc:sldChg>
      <pc:sldChg chg="modSp add mod">
        <pc:chgData name="Chau Tinh" userId="fa90eaad-5a96-42d9-8ebd-abd18384d89d" providerId="ADAL" clId="{AFDA1F6E-521E-451E-90BC-DFFE775C8BF3}" dt="2024-03-13T03:15:13.078" v="16065" actId="255"/>
        <pc:sldMkLst>
          <pc:docMk/>
          <pc:sldMk cId="3080542265" sldId="412"/>
        </pc:sldMkLst>
        <pc:spChg chg="mod">
          <ac:chgData name="Chau Tinh" userId="fa90eaad-5a96-42d9-8ebd-abd18384d89d" providerId="ADAL" clId="{AFDA1F6E-521E-451E-90BC-DFFE775C8BF3}" dt="2024-03-13T03:15:13.078" v="16065" actId="255"/>
          <ac:spMkLst>
            <pc:docMk/>
            <pc:sldMk cId="3080542265" sldId="412"/>
            <ac:spMk id="2" creationId="{DC99B2A4-443F-25B2-03B1-1920D48BD401}"/>
          </ac:spMkLst>
        </pc:spChg>
      </pc:sldChg>
      <pc:sldChg chg="add del">
        <pc:chgData name="Chau Tinh" userId="fa90eaad-5a96-42d9-8ebd-abd18384d89d" providerId="ADAL" clId="{AFDA1F6E-521E-451E-90BC-DFFE775C8BF3}" dt="2024-03-13T02:58:17.901" v="15634" actId="47"/>
        <pc:sldMkLst>
          <pc:docMk/>
          <pc:sldMk cId="630556669" sldId="413"/>
        </pc:sldMkLst>
      </pc:sldChg>
      <pc:sldChg chg="addSp modSp add mod">
        <pc:chgData name="Chau Tinh" userId="fa90eaad-5a96-42d9-8ebd-abd18384d89d" providerId="ADAL" clId="{AFDA1F6E-521E-451E-90BC-DFFE775C8BF3}" dt="2024-03-13T03:17:50.930" v="16456" actId="5793"/>
        <pc:sldMkLst>
          <pc:docMk/>
          <pc:sldMk cId="2200001856" sldId="413"/>
        </pc:sldMkLst>
        <pc:spChg chg="mod">
          <ac:chgData name="Chau Tinh" userId="fa90eaad-5a96-42d9-8ebd-abd18384d89d" providerId="ADAL" clId="{AFDA1F6E-521E-451E-90BC-DFFE775C8BF3}" dt="2024-03-13T03:17:50.930" v="16456" actId="5793"/>
          <ac:spMkLst>
            <pc:docMk/>
            <pc:sldMk cId="2200001856" sldId="413"/>
            <ac:spMk id="2" creationId="{DC99B2A4-443F-25B2-03B1-1920D48BD401}"/>
          </ac:spMkLst>
        </pc:spChg>
        <pc:picChg chg="add mod">
          <ac:chgData name="Chau Tinh" userId="fa90eaad-5a96-42d9-8ebd-abd18384d89d" providerId="ADAL" clId="{AFDA1F6E-521E-451E-90BC-DFFE775C8BF3}" dt="2024-03-13T03:16:20.067" v="16174" actId="1076"/>
          <ac:picMkLst>
            <pc:docMk/>
            <pc:sldMk cId="2200001856" sldId="413"/>
            <ac:picMk id="3" creationId="{E8041959-7B23-6A2E-9B95-F8913A786205}"/>
          </ac:picMkLst>
        </pc:picChg>
        <pc:picChg chg="add mod">
          <ac:chgData name="Chau Tinh" userId="fa90eaad-5a96-42d9-8ebd-abd18384d89d" providerId="ADAL" clId="{AFDA1F6E-521E-451E-90BC-DFFE775C8BF3}" dt="2024-03-13T03:17:18.355" v="16239" actId="1076"/>
          <ac:picMkLst>
            <pc:docMk/>
            <pc:sldMk cId="2200001856" sldId="413"/>
            <ac:picMk id="5" creationId="{FC6749A7-E279-89C1-79A5-1BA2E98CA189}"/>
          </ac:picMkLst>
        </pc:picChg>
      </pc:sldChg>
      <pc:sldChg chg="addSp modSp add del mod">
        <pc:chgData name="Chau Tinh" userId="fa90eaad-5a96-42d9-8ebd-abd18384d89d" providerId="ADAL" clId="{AFDA1F6E-521E-451E-90BC-DFFE775C8BF3}" dt="2024-03-13T02:58:17.847" v="15633" actId="47"/>
        <pc:sldMkLst>
          <pc:docMk/>
          <pc:sldMk cId="965563708" sldId="414"/>
        </pc:sldMkLst>
        <pc:spChg chg="mod">
          <ac:chgData name="Chau Tinh" userId="fa90eaad-5a96-42d9-8ebd-abd18384d89d" providerId="ADAL" clId="{AFDA1F6E-521E-451E-90BC-DFFE775C8BF3}" dt="2024-03-13T02:24:30.732" v="15108"/>
          <ac:spMkLst>
            <pc:docMk/>
            <pc:sldMk cId="965563708" sldId="414"/>
            <ac:spMk id="2" creationId="{DC99B2A4-443F-25B2-03B1-1920D48BD401}"/>
          </ac:spMkLst>
        </pc:spChg>
        <pc:picChg chg="add mod ord">
          <ac:chgData name="Chau Tinh" userId="fa90eaad-5a96-42d9-8ebd-abd18384d89d" providerId="ADAL" clId="{AFDA1F6E-521E-451E-90BC-DFFE775C8BF3}" dt="2024-03-13T02:25:52.131" v="15137" actId="14100"/>
          <ac:picMkLst>
            <pc:docMk/>
            <pc:sldMk cId="965563708" sldId="414"/>
            <ac:picMk id="3" creationId="{6B685452-5191-B1DF-F59E-820BD687EE28}"/>
          </ac:picMkLst>
        </pc:picChg>
        <pc:picChg chg="add mod ord">
          <ac:chgData name="Chau Tinh" userId="fa90eaad-5a96-42d9-8ebd-abd18384d89d" providerId="ADAL" clId="{AFDA1F6E-521E-451E-90BC-DFFE775C8BF3}" dt="2024-03-13T02:25:54.186" v="15138" actId="1076"/>
          <ac:picMkLst>
            <pc:docMk/>
            <pc:sldMk cId="965563708" sldId="414"/>
            <ac:picMk id="5" creationId="{4444D733-465D-3FD0-4469-60C1B86E01D4}"/>
          </ac:picMkLst>
        </pc:picChg>
        <pc:picChg chg="add mod ord">
          <ac:chgData name="Chau Tinh" userId="fa90eaad-5a96-42d9-8ebd-abd18384d89d" providerId="ADAL" clId="{AFDA1F6E-521E-451E-90BC-DFFE775C8BF3}" dt="2024-03-13T02:25:57.793" v="15139" actId="1076"/>
          <ac:picMkLst>
            <pc:docMk/>
            <pc:sldMk cId="965563708" sldId="414"/>
            <ac:picMk id="6" creationId="{DC7AEC40-70E8-5A62-CF3F-7BE437257C26}"/>
          </ac:picMkLst>
        </pc:picChg>
      </pc:sldChg>
      <pc:sldChg chg="addSp delSp modSp new mod">
        <pc:chgData name="Chau Tinh" userId="fa90eaad-5a96-42d9-8ebd-abd18384d89d" providerId="ADAL" clId="{AFDA1F6E-521E-451E-90BC-DFFE775C8BF3}" dt="2024-03-13T04:18:38.964" v="17194" actId="1076"/>
        <pc:sldMkLst>
          <pc:docMk/>
          <pc:sldMk cId="1849714369" sldId="414"/>
        </pc:sldMkLst>
        <pc:spChg chg="del">
          <ac:chgData name="Chau Tinh" userId="fa90eaad-5a96-42d9-8ebd-abd18384d89d" providerId="ADAL" clId="{AFDA1F6E-521E-451E-90BC-DFFE775C8BF3}" dt="2024-03-13T04:18:25.300" v="17186" actId="478"/>
          <ac:spMkLst>
            <pc:docMk/>
            <pc:sldMk cId="1849714369" sldId="414"/>
            <ac:spMk id="2" creationId="{6F92197A-8FD1-4F48-DB9A-AD51D7E1B5F8}"/>
          </ac:spMkLst>
        </pc:spChg>
        <pc:spChg chg="del">
          <ac:chgData name="Chau Tinh" userId="fa90eaad-5a96-42d9-8ebd-abd18384d89d" providerId="ADAL" clId="{AFDA1F6E-521E-451E-90BC-DFFE775C8BF3}" dt="2024-03-13T04:18:27.069" v="17187" actId="478"/>
          <ac:spMkLst>
            <pc:docMk/>
            <pc:sldMk cId="1849714369" sldId="414"/>
            <ac:spMk id="3" creationId="{21BF5CDA-EDC1-E7BD-C744-F08570AA31C1}"/>
          </ac:spMkLst>
        </pc:spChg>
        <pc:picChg chg="add mod">
          <ac:chgData name="Chau Tinh" userId="fa90eaad-5a96-42d9-8ebd-abd18384d89d" providerId="ADAL" clId="{AFDA1F6E-521E-451E-90BC-DFFE775C8BF3}" dt="2024-03-13T03:16:11.644" v="16168"/>
          <ac:picMkLst>
            <pc:docMk/>
            <pc:sldMk cId="1849714369" sldId="414"/>
            <ac:picMk id="5" creationId="{714C520D-B6DE-2B86-9447-FBA864842C2A}"/>
          </ac:picMkLst>
        </pc:picChg>
        <pc:picChg chg="add mod">
          <ac:chgData name="Chau Tinh" userId="fa90eaad-5a96-42d9-8ebd-abd18384d89d" providerId="ADAL" clId="{AFDA1F6E-521E-451E-90BC-DFFE775C8BF3}" dt="2024-03-13T04:18:38.964" v="17194" actId="1076"/>
          <ac:picMkLst>
            <pc:docMk/>
            <pc:sldMk cId="1849714369" sldId="414"/>
            <ac:picMk id="6" creationId="{BA065864-984B-9B0A-F4F7-C63D9A22F5D0}"/>
          </ac:picMkLst>
        </pc:picChg>
      </pc:sldChg>
      <pc:sldChg chg="delSp modSp add mod">
        <pc:chgData name="Chau Tinh" userId="fa90eaad-5a96-42d9-8ebd-abd18384d89d" providerId="ADAL" clId="{AFDA1F6E-521E-451E-90BC-DFFE775C8BF3}" dt="2024-03-13T03:19:22.534" v="16559" actId="403"/>
        <pc:sldMkLst>
          <pc:docMk/>
          <pc:sldMk cId="1804901849" sldId="415"/>
        </pc:sldMkLst>
        <pc:spChg chg="mod">
          <ac:chgData name="Chau Tinh" userId="fa90eaad-5a96-42d9-8ebd-abd18384d89d" providerId="ADAL" clId="{AFDA1F6E-521E-451E-90BC-DFFE775C8BF3}" dt="2024-03-13T03:19:22.534" v="16559" actId="403"/>
          <ac:spMkLst>
            <pc:docMk/>
            <pc:sldMk cId="1804901849" sldId="415"/>
            <ac:spMk id="2" creationId="{DC99B2A4-443F-25B2-03B1-1920D48BD401}"/>
          </ac:spMkLst>
        </pc:spChg>
        <pc:spChg chg="mod">
          <ac:chgData name="Chau Tinh" userId="fa90eaad-5a96-42d9-8ebd-abd18384d89d" providerId="ADAL" clId="{AFDA1F6E-521E-451E-90BC-DFFE775C8BF3}" dt="2024-03-13T03:18:16.206" v="16502" actId="20577"/>
          <ac:spMkLst>
            <pc:docMk/>
            <pc:sldMk cId="1804901849" sldId="415"/>
            <ac:spMk id="7" creationId="{1E82C464-1373-131F-2F8C-BEBC08847F40}"/>
          </ac:spMkLst>
        </pc:spChg>
        <pc:spChg chg="mod">
          <ac:chgData name="Chau Tinh" userId="fa90eaad-5a96-42d9-8ebd-abd18384d89d" providerId="ADAL" clId="{AFDA1F6E-521E-451E-90BC-DFFE775C8BF3}" dt="2024-03-13T03:18:32.112" v="16516" actId="20577"/>
          <ac:spMkLst>
            <pc:docMk/>
            <pc:sldMk cId="1804901849" sldId="415"/>
            <ac:spMk id="8" creationId="{4D8A8446-0973-C14B-AD97-AE3993706F0D}"/>
          </ac:spMkLst>
        </pc:spChg>
        <pc:picChg chg="del">
          <ac:chgData name="Chau Tinh" userId="fa90eaad-5a96-42d9-8ebd-abd18384d89d" providerId="ADAL" clId="{AFDA1F6E-521E-451E-90BC-DFFE775C8BF3}" dt="2024-03-13T03:18:43.108" v="16529" actId="478"/>
          <ac:picMkLst>
            <pc:docMk/>
            <pc:sldMk cId="1804901849" sldId="415"/>
            <ac:picMk id="3" creationId="{E8041959-7B23-6A2E-9B95-F8913A786205}"/>
          </ac:picMkLst>
        </pc:picChg>
        <pc:picChg chg="del">
          <ac:chgData name="Chau Tinh" userId="fa90eaad-5a96-42d9-8ebd-abd18384d89d" providerId="ADAL" clId="{AFDA1F6E-521E-451E-90BC-DFFE775C8BF3}" dt="2024-03-13T03:18:58.761" v="16543" actId="478"/>
          <ac:picMkLst>
            <pc:docMk/>
            <pc:sldMk cId="1804901849" sldId="415"/>
            <ac:picMk id="5" creationId="{FC6749A7-E279-89C1-79A5-1BA2E98CA189}"/>
          </ac:picMkLst>
        </pc:picChg>
      </pc:sldChg>
      <pc:sldChg chg="addSp delSp modSp add del mod">
        <pc:chgData name="Chau Tinh" userId="fa90eaad-5a96-42d9-8ebd-abd18384d89d" providerId="ADAL" clId="{AFDA1F6E-521E-451E-90BC-DFFE775C8BF3}" dt="2024-03-13T02:58:17.797" v="15632" actId="47"/>
        <pc:sldMkLst>
          <pc:docMk/>
          <pc:sldMk cId="3102786570" sldId="415"/>
        </pc:sldMkLst>
        <pc:spChg chg="mod">
          <ac:chgData name="Chau Tinh" userId="fa90eaad-5a96-42d9-8ebd-abd18384d89d" providerId="ADAL" clId="{AFDA1F6E-521E-451E-90BC-DFFE775C8BF3}" dt="2024-03-13T02:27:02.142" v="15153" actId="2711"/>
          <ac:spMkLst>
            <pc:docMk/>
            <pc:sldMk cId="3102786570" sldId="415"/>
            <ac:spMk id="2" creationId="{DC99B2A4-443F-25B2-03B1-1920D48BD401}"/>
          </ac:spMkLst>
        </pc:spChg>
        <pc:picChg chg="del">
          <ac:chgData name="Chau Tinh" userId="fa90eaad-5a96-42d9-8ebd-abd18384d89d" providerId="ADAL" clId="{AFDA1F6E-521E-451E-90BC-DFFE775C8BF3}" dt="2024-03-13T02:26:05.600" v="15143" actId="478"/>
          <ac:picMkLst>
            <pc:docMk/>
            <pc:sldMk cId="3102786570" sldId="415"/>
            <ac:picMk id="3" creationId="{6B685452-5191-B1DF-F59E-820BD687EE28}"/>
          </ac:picMkLst>
        </pc:picChg>
        <pc:picChg chg="del">
          <ac:chgData name="Chau Tinh" userId="fa90eaad-5a96-42d9-8ebd-abd18384d89d" providerId="ADAL" clId="{AFDA1F6E-521E-451E-90BC-DFFE775C8BF3}" dt="2024-03-13T02:26:05.218" v="15142" actId="478"/>
          <ac:picMkLst>
            <pc:docMk/>
            <pc:sldMk cId="3102786570" sldId="415"/>
            <ac:picMk id="5" creationId="{4444D733-465D-3FD0-4469-60C1B86E01D4}"/>
          </ac:picMkLst>
        </pc:picChg>
        <pc:picChg chg="del">
          <ac:chgData name="Chau Tinh" userId="fa90eaad-5a96-42d9-8ebd-abd18384d89d" providerId="ADAL" clId="{AFDA1F6E-521E-451E-90BC-DFFE775C8BF3}" dt="2024-03-13T02:26:04.937" v="15141" actId="478"/>
          <ac:picMkLst>
            <pc:docMk/>
            <pc:sldMk cId="3102786570" sldId="415"/>
            <ac:picMk id="6" creationId="{DC7AEC40-70E8-5A62-CF3F-7BE437257C26}"/>
          </ac:picMkLst>
        </pc:picChg>
        <pc:picChg chg="add mod">
          <ac:chgData name="Chau Tinh" userId="fa90eaad-5a96-42d9-8ebd-abd18384d89d" providerId="ADAL" clId="{AFDA1F6E-521E-451E-90BC-DFFE775C8BF3}" dt="2024-03-13T02:27:05.553" v="15154" actId="1076"/>
          <ac:picMkLst>
            <pc:docMk/>
            <pc:sldMk cId="3102786570" sldId="415"/>
            <ac:picMk id="9" creationId="{39E83E1D-FE86-B535-2D76-36B7C29B098D}"/>
          </ac:picMkLst>
        </pc:picChg>
      </pc:sldChg>
      <pc:sldChg chg="addSp delSp modSp add del mod">
        <pc:chgData name="Chau Tinh" userId="fa90eaad-5a96-42d9-8ebd-abd18384d89d" providerId="ADAL" clId="{AFDA1F6E-521E-451E-90BC-DFFE775C8BF3}" dt="2024-03-13T02:58:17.754" v="15631" actId="47"/>
        <pc:sldMkLst>
          <pc:docMk/>
          <pc:sldMk cId="1441296606" sldId="416"/>
        </pc:sldMkLst>
        <pc:spChg chg="mod">
          <ac:chgData name="Chau Tinh" userId="fa90eaad-5a96-42d9-8ebd-abd18384d89d" providerId="ADAL" clId="{AFDA1F6E-521E-451E-90BC-DFFE775C8BF3}" dt="2024-03-13T02:27:26.538" v="15159" actId="2711"/>
          <ac:spMkLst>
            <pc:docMk/>
            <pc:sldMk cId="1441296606" sldId="416"/>
            <ac:spMk id="2" creationId="{DC99B2A4-443F-25B2-03B1-1920D48BD401}"/>
          </ac:spMkLst>
        </pc:spChg>
        <pc:picChg chg="add mod">
          <ac:chgData name="Chau Tinh" userId="fa90eaad-5a96-42d9-8ebd-abd18384d89d" providerId="ADAL" clId="{AFDA1F6E-521E-451E-90BC-DFFE775C8BF3}" dt="2024-03-13T02:27:33.422" v="15164" actId="1076"/>
          <ac:picMkLst>
            <pc:docMk/>
            <pc:sldMk cId="1441296606" sldId="416"/>
            <ac:picMk id="3" creationId="{298AD623-E560-5505-CB55-D6923CAF4FA4}"/>
          </ac:picMkLst>
        </pc:picChg>
        <pc:picChg chg="del">
          <ac:chgData name="Chau Tinh" userId="fa90eaad-5a96-42d9-8ebd-abd18384d89d" providerId="ADAL" clId="{AFDA1F6E-521E-451E-90BC-DFFE775C8BF3}" dt="2024-03-13T02:27:16.321" v="15155" actId="478"/>
          <ac:picMkLst>
            <pc:docMk/>
            <pc:sldMk cId="1441296606" sldId="416"/>
            <ac:picMk id="9" creationId="{39E83E1D-FE86-B535-2D76-36B7C29B098D}"/>
          </ac:picMkLst>
        </pc:picChg>
      </pc:sldChg>
      <pc:sldChg chg="addSp modSp add mod">
        <pc:chgData name="Chau Tinh" userId="fa90eaad-5a96-42d9-8ebd-abd18384d89d" providerId="ADAL" clId="{AFDA1F6E-521E-451E-90BC-DFFE775C8BF3}" dt="2024-03-13T03:20:36.976" v="16590" actId="14100"/>
        <pc:sldMkLst>
          <pc:docMk/>
          <pc:sldMk cId="2701360693" sldId="416"/>
        </pc:sldMkLst>
        <pc:spChg chg="mod">
          <ac:chgData name="Chau Tinh" userId="fa90eaad-5a96-42d9-8ebd-abd18384d89d" providerId="ADAL" clId="{AFDA1F6E-521E-451E-90BC-DFFE775C8BF3}" dt="2024-03-13T03:20:15.804" v="16573" actId="2711"/>
          <ac:spMkLst>
            <pc:docMk/>
            <pc:sldMk cId="2701360693" sldId="416"/>
            <ac:spMk id="2" creationId="{DC99B2A4-443F-25B2-03B1-1920D48BD401}"/>
          </ac:spMkLst>
        </pc:spChg>
        <pc:picChg chg="add mod">
          <ac:chgData name="Chau Tinh" userId="fa90eaad-5a96-42d9-8ebd-abd18384d89d" providerId="ADAL" clId="{AFDA1F6E-521E-451E-90BC-DFFE775C8BF3}" dt="2024-03-13T03:20:31.988" v="16587" actId="1076"/>
          <ac:picMkLst>
            <pc:docMk/>
            <pc:sldMk cId="2701360693" sldId="416"/>
            <ac:picMk id="3" creationId="{281C68FF-BB82-A2EA-099F-2075EC625FDF}"/>
          </ac:picMkLst>
        </pc:picChg>
        <pc:picChg chg="add mod">
          <ac:chgData name="Chau Tinh" userId="fa90eaad-5a96-42d9-8ebd-abd18384d89d" providerId="ADAL" clId="{AFDA1F6E-521E-451E-90BC-DFFE775C8BF3}" dt="2024-03-13T03:20:33.381" v="16588" actId="1076"/>
          <ac:picMkLst>
            <pc:docMk/>
            <pc:sldMk cId="2701360693" sldId="416"/>
            <ac:picMk id="5" creationId="{83F076B6-93EA-6F81-C866-C0B6364FC09D}"/>
          </ac:picMkLst>
        </pc:picChg>
        <pc:picChg chg="add mod">
          <ac:chgData name="Chau Tinh" userId="fa90eaad-5a96-42d9-8ebd-abd18384d89d" providerId="ADAL" clId="{AFDA1F6E-521E-451E-90BC-DFFE775C8BF3}" dt="2024-03-13T03:20:36.976" v="16590" actId="14100"/>
          <ac:picMkLst>
            <pc:docMk/>
            <pc:sldMk cId="2701360693" sldId="416"/>
            <ac:picMk id="6" creationId="{15F1C06D-A14E-06DB-F54F-F42378E25546}"/>
          </ac:picMkLst>
        </pc:picChg>
      </pc:sldChg>
      <pc:sldChg chg="addSp delSp modSp add mod">
        <pc:chgData name="Chau Tinh" userId="fa90eaad-5a96-42d9-8ebd-abd18384d89d" providerId="ADAL" clId="{AFDA1F6E-521E-451E-90BC-DFFE775C8BF3}" dt="2024-03-13T03:21:03.005" v="16600" actId="1076"/>
        <pc:sldMkLst>
          <pc:docMk/>
          <pc:sldMk cId="2004784809" sldId="417"/>
        </pc:sldMkLst>
        <pc:spChg chg="mod">
          <ac:chgData name="Chau Tinh" userId="fa90eaad-5a96-42d9-8ebd-abd18384d89d" providerId="ADAL" clId="{AFDA1F6E-521E-451E-90BC-DFFE775C8BF3}" dt="2024-03-13T03:20:58.785" v="16598" actId="2711"/>
          <ac:spMkLst>
            <pc:docMk/>
            <pc:sldMk cId="2004784809" sldId="417"/>
            <ac:spMk id="2" creationId="{DC99B2A4-443F-25B2-03B1-1920D48BD401}"/>
          </ac:spMkLst>
        </pc:spChg>
        <pc:picChg chg="del">
          <ac:chgData name="Chau Tinh" userId="fa90eaad-5a96-42d9-8ebd-abd18384d89d" providerId="ADAL" clId="{AFDA1F6E-521E-451E-90BC-DFFE775C8BF3}" dt="2024-03-13T03:20:51.231" v="16593" actId="478"/>
          <ac:picMkLst>
            <pc:docMk/>
            <pc:sldMk cId="2004784809" sldId="417"/>
            <ac:picMk id="3" creationId="{281C68FF-BB82-A2EA-099F-2075EC625FDF}"/>
          </ac:picMkLst>
        </pc:picChg>
        <pc:picChg chg="del">
          <ac:chgData name="Chau Tinh" userId="fa90eaad-5a96-42d9-8ebd-abd18384d89d" providerId="ADAL" clId="{AFDA1F6E-521E-451E-90BC-DFFE775C8BF3}" dt="2024-03-13T03:20:51.471" v="16594" actId="478"/>
          <ac:picMkLst>
            <pc:docMk/>
            <pc:sldMk cId="2004784809" sldId="417"/>
            <ac:picMk id="5" creationId="{83F076B6-93EA-6F81-C866-C0B6364FC09D}"/>
          </ac:picMkLst>
        </pc:picChg>
        <pc:picChg chg="del">
          <ac:chgData name="Chau Tinh" userId="fa90eaad-5a96-42d9-8ebd-abd18384d89d" providerId="ADAL" clId="{AFDA1F6E-521E-451E-90BC-DFFE775C8BF3}" dt="2024-03-13T03:20:51.764" v="16595" actId="478"/>
          <ac:picMkLst>
            <pc:docMk/>
            <pc:sldMk cId="2004784809" sldId="417"/>
            <ac:picMk id="6" creationId="{15F1C06D-A14E-06DB-F54F-F42378E25546}"/>
          </ac:picMkLst>
        </pc:picChg>
        <pc:picChg chg="add mod">
          <ac:chgData name="Chau Tinh" userId="fa90eaad-5a96-42d9-8ebd-abd18384d89d" providerId="ADAL" clId="{AFDA1F6E-521E-451E-90BC-DFFE775C8BF3}" dt="2024-03-13T03:21:03.005" v="16600" actId="1076"/>
          <ac:picMkLst>
            <pc:docMk/>
            <pc:sldMk cId="2004784809" sldId="417"/>
            <ac:picMk id="9" creationId="{EA424251-CE9D-36A9-F8D3-B9EB1DDED62D}"/>
          </ac:picMkLst>
        </pc:picChg>
      </pc:sldChg>
      <pc:sldChg chg="addSp delSp modSp add del mod">
        <pc:chgData name="Chau Tinh" userId="fa90eaad-5a96-42d9-8ebd-abd18384d89d" providerId="ADAL" clId="{AFDA1F6E-521E-451E-90BC-DFFE775C8BF3}" dt="2024-03-13T02:58:17.712" v="15630" actId="47"/>
        <pc:sldMkLst>
          <pc:docMk/>
          <pc:sldMk cId="3704416282" sldId="417"/>
        </pc:sldMkLst>
        <pc:spChg chg="mod">
          <ac:chgData name="Chau Tinh" userId="fa90eaad-5a96-42d9-8ebd-abd18384d89d" providerId="ADAL" clId="{AFDA1F6E-521E-451E-90BC-DFFE775C8BF3}" dt="2024-03-13T02:27:57.171" v="15170" actId="2711"/>
          <ac:spMkLst>
            <pc:docMk/>
            <pc:sldMk cId="3704416282" sldId="417"/>
            <ac:spMk id="2" creationId="{DC99B2A4-443F-25B2-03B1-1920D48BD401}"/>
          </ac:spMkLst>
        </pc:spChg>
        <pc:picChg chg="del">
          <ac:chgData name="Chau Tinh" userId="fa90eaad-5a96-42d9-8ebd-abd18384d89d" providerId="ADAL" clId="{AFDA1F6E-521E-451E-90BC-DFFE775C8BF3}" dt="2024-03-13T02:27:53.797" v="15169" actId="478"/>
          <ac:picMkLst>
            <pc:docMk/>
            <pc:sldMk cId="3704416282" sldId="417"/>
            <ac:picMk id="3" creationId="{298AD623-E560-5505-CB55-D6923CAF4FA4}"/>
          </ac:picMkLst>
        </pc:picChg>
        <pc:picChg chg="add mod">
          <ac:chgData name="Chau Tinh" userId="fa90eaad-5a96-42d9-8ebd-abd18384d89d" providerId="ADAL" clId="{AFDA1F6E-521E-451E-90BC-DFFE775C8BF3}" dt="2024-03-13T02:28:59.832" v="15192" actId="1076"/>
          <ac:picMkLst>
            <pc:docMk/>
            <pc:sldMk cId="3704416282" sldId="417"/>
            <ac:picMk id="5" creationId="{C157C1A2-9CDA-FF57-8DD8-C219DE18B171}"/>
          </ac:picMkLst>
        </pc:picChg>
        <pc:picChg chg="add mod">
          <ac:chgData name="Chau Tinh" userId="fa90eaad-5a96-42d9-8ebd-abd18384d89d" providerId="ADAL" clId="{AFDA1F6E-521E-451E-90BC-DFFE775C8BF3}" dt="2024-03-13T02:28:18.210" v="15177" actId="1076"/>
          <ac:picMkLst>
            <pc:docMk/>
            <pc:sldMk cId="3704416282" sldId="417"/>
            <ac:picMk id="6" creationId="{0753572B-F580-F332-EDF7-ACAF31AA9B7B}"/>
          </ac:picMkLst>
        </pc:picChg>
        <pc:picChg chg="add mod">
          <ac:chgData name="Chau Tinh" userId="fa90eaad-5a96-42d9-8ebd-abd18384d89d" providerId="ADAL" clId="{AFDA1F6E-521E-451E-90BC-DFFE775C8BF3}" dt="2024-03-13T02:28:54.835" v="15190" actId="1076"/>
          <ac:picMkLst>
            <pc:docMk/>
            <pc:sldMk cId="3704416282" sldId="417"/>
            <ac:picMk id="9" creationId="{159BE322-B8AA-3606-E75D-1E7F7A6D4C1C}"/>
          </ac:picMkLst>
        </pc:picChg>
        <pc:picChg chg="add mod">
          <ac:chgData name="Chau Tinh" userId="fa90eaad-5a96-42d9-8ebd-abd18384d89d" providerId="ADAL" clId="{AFDA1F6E-521E-451E-90BC-DFFE775C8BF3}" dt="2024-03-13T02:28:39.944" v="15187" actId="1076"/>
          <ac:picMkLst>
            <pc:docMk/>
            <pc:sldMk cId="3704416282" sldId="417"/>
            <ac:picMk id="10" creationId="{21DCF9CC-A66A-1A17-2F16-8A2690C0027B}"/>
          </ac:picMkLst>
        </pc:picChg>
      </pc:sldChg>
      <pc:sldChg chg="addSp delSp modSp add mod">
        <pc:chgData name="Chau Tinh" userId="fa90eaad-5a96-42d9-8ebd-abd18384d89d" providerId="ADAL" clId="{AFDA1F6E-521E-451E-90BC-DFFE775C8BF3}" dt="2024-03-13T03:21:28.521" v="16613" actId="1076"/>
        <pc:sldMkLst>
          <pc:docMk/>
          <pc:sldMk cId="712387938" sldId="418"/>
        </pc:sldMkLst>
        <pc:spChg chg="mod">
          <ac:chgData name="Chau Tinh" userId="fa90eaad-5a96-42d9-8ebd-abd18384d89d" providerId="ADAL" clId="{AFDA1F6E-521E-451E-90BC-DFFE775C8BF3}" dt="2024-03-13T03:21:16.140" v="16603" actId="2711"/>
          <ac:spMkLst>
            <pc:docMk/>
            <pc:sldMk cId="712387938" sldId="418"/>
            <ac:spMk id="2" creationId="{DC99B2A4-443F-25B2-03B1-1920D48BD401}"/>
          </ac:spMkLst>
        </pc:spChg>
        <pc:picChg chg="add mod">
          <ac:chgData name="Chau Tinh" userId="fa90eaad-5a96-42d9-8ebd-abd18384d89d" providerId="ADAL" clId="{AFDA1F6E-521E-451E-90BC-DFFE775C8BF3}" dt="2024-03-13T03:21:28.521" v="16613" actId="1076"/>
          <ac:picMkLst>
            <pc:docMk/>
            <pc:sldMk cId="712387938" sldId="418"/>
            <ac:picMk id="3" creationId="{E61B1651-3BB1-B3F1-A6B4-CBE322051765}"/>
          </ac:picMkLst>
        </pc:picChg>
        <pc:picChg chg="del">
          <ac:chgData name="Chau Tinh" userId="fa90eaad-5a96-42d9-8ebd-abd18384d89d" providerId="ADAL" clId="{AFDA1F6E-521E-451E-90BC-DFFE775C8BF3}" dt="2024-03-13T03:21:19.707" v="16604" actId="478"/>
          <ac:picMkLst>
            <pc:docMk/>
            <pc:sldMk cId="712387938" sldId="418"/>
            <ac:picMk id="9" creationId="{EA424251-CE9D-36A9-F8D3-B9EB1DDED62D}"/>
          </ac:picMkLst>
        </pc:picChg>
      </pc:sldChg>
      <pc:sldChg chg="addSp delSp modSp add del mod">
        <pc:chgData name="Chau Tinh" userId="fa90eaad-5a96-42d9-8ebd-abd18384d89d" providerId="ADAL" clId="{AFDA1F6E-521E-451E-90BC-DFFE775C8BF3}" dt="2024-03-13T02:58:17.668" v="15629" actId="47"/>
        <pc:sldMkLst>
          <pc:docMk/>
          <pc:sldMk cId="1246975748" sldId="418"/>
        </pc:sldMkLst>
        <pc:spChg chg="mod">
          <ac:chgData name="Chau Tinh" userId="fa90eaad-5a96-42d9-8ebd-abd18384d89d" providerId="ADAL" clId="{AFDA1F6E-521E-451E-90BC-DFFE775C8BF3}" dt="2024-03-13T02:29:27.876" v="15196"/>
          <ac:spMkLst>
            <pc:docMk/>
            <pc:sldMk cId="1246975748" sldId="418"/>
            <ac:spMk id="2" creationId="{DC99B2A4-443F-25B2-03B1-1920D48BD401}"/>
          </ac:spMkLst>
        </pc:spChg>
        <pc:picChg chg="add mod">
          <ac:chgData name="Chau Tinh" userId="fa90eaad-5a96-42d9-8ebd-abd18384d89d" providerId="ADAL" clId="{AFDA1F6E-521E-451E-90BC-DFFE775C8BF3}" dt="2024-03-13T02:29:42.895" v="15202" actId="1076"/>
          <ac:picMkLst>
            <pc:docMk/>
            <pc:sldMk cId="1246975748" sldId="418"/>
            <ac:picMk id="3" creationId="{D59106CE-B552-D40A-924E-7B7195C8A4E0}"/>
          </ac:picMkLst>
        </pc:picChg>
        <pc:picChg chg="del">
          <ac:chgData name="Chau Tinh" userId="fa90eaad-5a96-42d9-8ebd-abd18384d89d" providerId="ADAL" clId="{AFDA1F6E-521E-451E-90BC-DFFE775C8BF3}" dt="2024-03-13T02:29:38.096" v="15197" actId="478"/>
          <ac:picMkLst>
            <pc:docMk/>
            <pc:sldMk cId="1246975748" sldId="418"/>
            <ac:picMk id="5" creationId="{C157C1A2-9CDA-FF57-8DD8-C219DE18B171}"/>
          </ac:picMkLst>
        </pc:picChg>
        <pc:picChg chg="del">
          <ac:chgData name="Chau Tinh" userId="fa90eaad-5a96-42d9-8ebd-abd18384d89d" providerId="ADAL" clId="{AFDA1F6E-521E-451E-90BC-DFFE775C8BF3}" dt="2024-03-13T02:29:39.367" v="15199" actId="478"/>
          <ac:picMkLst>
            <pc:docMk/>
            <pc:sldMk cId="1246975748" sldId="418"/>
            <ac:picMk id="6" creationId="{0753572B-F580-F332-EDF7-ACAF31AA9B7B}"/>
          </ac:picMkLst>
        </pc:picChg>
        <pc:picChg chg="del">
          <ac:chgData name="Chau Tinh" userId="fa90eaad-5a96-42d9-8ebd-abd18384d89d" providerId="ADAL" clId="{AFDA1F6E-521E-451E-90BC-DFFE775C8BF3}" dt="2024-03-13T02:29:38.726" v="15198" actId="478"/>
          <ac:picMkLst>
            <pc:docMk/>
            <pc:sldMk cId="1246975748" sldId="418"/>
            <ac:picMk id="9" creationId="{159BE322-B8AA-3606-E75D-1E7F7A6D4C1C}"/>
          </ac:picMkLst>
        </pc:picChg>
        <pc:picChg chg="del">
          <ac:chgData name="Chau Tinh" userId="fa90eaad-5a96-42d9-8ebd-abd18384d89d" providerId="ADAL" clId="{AFDA1F6E-521E-451E-90BC-DFFE775C8BF3}" dt="2024-03-13T02:29:39.638" v="15200" actId="478"/>
          <ac:picMkLst>
            <pc:docMk/>
            <pc:sldMk cId="1246975748" sldId="418"/>
            <ac:picMk id="10" creationId="{21DCF9CC-A66A-1A17-2F16-8A2690C0027B}"/>
          </ac:picMkLst>
        </pc:picChg>
        <pc:picChg chg="add mod">
          <ac:chgData name="Chau Tinh" userId="fa90eaad-5a96-42d9-8ebd-abd18384d89d" providerId="ADAL" clId="{AFDA1F6E-521E-451E-90BC-DFFE775C8BF3}" dt="2024-03-13T02:29:52.787" v="15206" actId="1076"/>
          <ac:picMkLst>
            <pc:docMk/>
            <pc:sldMk cId="1246975748" sldId="418"/>
            <ac:picMk id="11" creationId="{0C335E80-B7DD-690D-964F-038C4E69F1BA}"/>
          </ac:picMkLst>
        </pc:picChg>
      </pc:sldChg>
      <pc:sldChg chg="addSp delSp modSp add mod">
        <pc:chgData name="Chau Tinh" userId="fa90eaad-5a96-42d9-8ebd-abd18384d89d" providerId="ADAL" clId="{AFDA1F6E-521E-451E-90BC-DFFE775C8BF3}" dt="2024-03-13T03:22:17.620" v="16634" actId="14100"/>
        <pc:sldMkLst>
          <pc:docMk/>
          <pc:sldMk cId="789686902" sldId="419"/>
        </pc:sldMkLst>
        <pc:spChg chg="mod">
          <ac:chgData name="Chau Tinh" userId="fa90eaad-5a96-42d9-8ebd-abd18384d89d" providerId="ADAL" clId="{AFDA1F6E-521E-451E-90BC-DFFE775C8BF3}" dt="2024-03-13T03:21:43.215" v="16617" actId="2711"/>
          <ac:spMkLst>
            <pc:docMk/>
            <pc:sldMk cId="789686902" sldId="419"/>
            <ac:spMk id="2" creationId="{DC99B2A4-443F-25B2-03B1-1920D48BD401}"/>
          </ac:spMkLst>
        </pc:spChg>
        <pc:picChg chg="del mod">
          <ac:chgData name="Chau Tinh" userId="fa90eaad-5a96-42d9-8ebd-abd18384d89d" providerId="ADAL" clId="{AFDA1F6E-521E-451E-90BC-DFFE775C8BF3}" dt="2024-03-13T03:21:45.028" v="16618" actId="478"/>
          <ac:picMkLst>
            <pc:docMk/>
            <pc:sldMk cId="789686902" sldId="419"/>
            <ac:picMk id="3" creationId="{E61B1651-3BB1-B3F1-A6B4-CBE322051765}"/>
          </ac:picMkLst>
        </pc:picChg>
        <pc:picChg chg="add mod">
          <ac:chgData name="Chau Tinh" userId="fa90eaad-5a96-42d9-8ebd-abd18384d89d" providerId="ADAL" clId="{AFDA1F6E-521E-451E-90BC-DFFE775C8BF3}" dt="2024-03-13T03:22:03.780" v="16626" actId="1076"/>
          <ac:picMkLst>
            <pc:docMk/>
            <pc:sldMk cId="789686902" sldId="419"/>
            <ac:picMk id="5" creationId="{A61090EA-6D03-B7D4-06EA-538677637D12}"/>
          </ac:picMkLst>
        </pc:picChg>
        <pc:picChg chg="add mod">
          <ac:chgData name="Chau Tinh" userId="fa90eaad-5a96-42d9-8ebd-abd18384d89d" providerId="ADAL" clId="{AFDA1F6E-521E-451E-90BC-DFFE775C8BF3}" dt="2024-03-13T03:22:17.620" v="16634" actId="14100"/>
          <ac:picMkLst>
            <pc:docMk/>
            <pc:sldMk cId="789686902" sldId="419"/>
            <ac:picMk id="6" creationId="{1DE54615-1F13-8CF6-0DCB-0C15C11961E2}"/>
          </ac:picMkLst>
        </pc:picChg>
        <pc:picChg chg="add mod">
          <ac:chgData name="Chau Tinh" userId="fa90eaad-5a96-42d9-8ebd-abd18384d89d" providerId="ADAL" clId="{AFDA1F6E-521E-451E-90BC-DFFE775C8BF3}" dt="2024-03-13T03:22:07.315" v="16628" actId="1076"/>
          <ac:picMkLst>
            <pc:docMk/>
            <pc:sldMk cId="789686902" sldId="419"/>
            <ac:picMk id="9" creationId="{4A231348-99A2-2C75-C17C-93A3DA791566}"/>
          </ac:picMkLst>
        </pc:picChg>
        <pc:picChg chg="add mod">
          <ac:chgData name="Chau Tinh" userId="fa90eaad-5a96-42d9-8ebd-abd18384d89d" providerId="ADAL" clId="{AFDA1F6E-521E-451E-90BC-DFFE775C8BF3}" dt="2024-03-13T03:22:15.389" v="16633" actId="1076"/>
          <ac:picMkLst>
            <pc:docMk/>
            <pc:sldMk cId="789686902" sldId="419"/>
            <ac:picMk id="10" creationId="{CBA17615-0C21-A6BF-9E15-4A9A28557E11}"/>
          </ac:picMkLst>
        </pc:picChg>
      </pc:sldChg>
      <pc:sldChg chg="addSp delSp modSp add del mod">
        <pc:chgData name="Chau Tinh" userId="fa90eaad-5a96-42d9-8ebd-abd18384d89d" providerId="ADAL" clId="{AFDA1F6E-521E-451E-90BC-DFFE775C8BF3}" dt="2024-03-13T02:58:17.614" v="15628" actId="47"/>
        <pc:sldMkLst>
          <pc:docMk/>
          <pc:sldMk cId="3036501856" sldId="419"/>
        </pc:sldMkLst>
        <pc:spChg chg="mod">
          <ac:chgData name="Chau Tinh" userId="fa90eaad-5a96-42d9-8ebd-abd18384d89d" providerId="ADAL" clId="{AFDA1F6E-521E-451E-90BC-DFFE775C8BF3}" dt="2024-03-13T02:30:57.848" v="15238" actId="20577"/>
          <ac:spMkLst>
            <pc:docMk/>
            <pc:sldMk cId="3036501856" sldId="419"/>
            <ac:spMk id="2" creationId="{DC99B2A4-443F-25B2-03B1-1920D48BD401}"/>
          </ac:spMkLst>
        </pc:spChg>
        <pc:spChg chg="mod">
          <ac:chgData name="Chau Tinh" userId="fa90eaad-5a96-42d9-8ebd-abd18384d89d" providerId="ADAL" clId="{AFDA1F6E-521E-451E-90BC-DFFE775C8BF3}" dt="2024-03-13T02:30:18.752" v="15224" actId="20577"/>
          <ac:spMkLst>
            <pc:docMk/>
            <pc:sldMk cId="3036501856" sldId="419"/>
            <ac:spMk id="8" creationId="{4D8A8446-0973-C14B-AD97-AE3993706F0D}"/>
          </ac:spMkLst>
        </pc:spChg>
        <pc:picChg chg="del">
          <ac:chgData name="Chau Tinh" userId="fa90eaad-5a96-42d9-8ebd-abd18384d89d" providerId="ADAL" clId="{AFDA1F6E-521E-451E-90BC-DFFE775C8BF3}" dt="2024-03-13T02:30:27.833" v="15229" actId="478"/>
          <ac:picMkLst>
            <pc:docMk/>
            <pc:sldMk cId="3036501856" sldId="419"/>
            <ac:picMk id="3" creationId="{D59106CE-B552-D40A-924E-7B7195C8A4E0}"/>
          </ac:picMkLst>
        </pc:picChg>
        <pc:picChg chg="add mod">
          <ac:chgData name="Chau Tinh" userId="fa90eaad-5a96-42d9-8ebd-abd18384d89d" providerId="ADAL" clId="{AFDA1F6E-521E-451E-90BC-DFFE775C8BF3}" dt="2024-03-13T02:31:06.646" v="15242" actId="1076"/>
          <ac:picMkLst>
            <pc:docMk/>
            <pc:sldMk cId="3036501856" sldId="419"/>
            <ac:picMk id="5" creationId="{85464BB3-75BB-22E6-F45D-4C79CAA9A19C}"/>
          </ac:picMkLst>
        </pc:picChg>
        <pc:picChg chg="del">
          <ac:chgData name="Chau Tinh" userId="fa90eaad-5a96-42d9-8ebd-abd18384d89d" providerId="ADAL" clId="{AFDA1F6E-521E-451E-90BC-DFFE775C8BF3}" dt="2024-03-13T02:30:27.390" v="15228" actId="478"/>
          <ac:picMkLst>
            <pc:docMk/>
            <pc:sldMk cId="3036501856" sldId="419"/>
            <ac:picMk id="11" creationId="{0C335E80-B7DD-690D-964F-038C4E69F1BA}"/>
          </ac:picMkLst>
        </pc:picChg>
      </pc:sldChg>
      <pc:sldChg chg="delSp modSp add del mod">
        <pc:chgData name="Chau Tinh" userId="fa90eaad-5a96-42d9-8ebd-abd18384d89d" providerId="ADAL" clId="{AFDA1F6E-521E-451E-90BC-DFFE775C8BF3}" dt="2024-03-13T02:58:17.576" v="15627" actId="47"/>
        <pc:sldMkLst>
          <pc:docMk/>
          <pc:sldMk cId="483018824" sldId="420"/>
        </pc:sldMkLst>
        <pc:spChg chg="mod">
          <ac:chgData name="Chau Tinh" userId="fa90eaad-5a96-42d9-8ebd-abd18384d89d" providerId="ADAL" clId="{AFDA1F6E-521E-451E-90BC-DFFE775C8BF3}" dt="2024-03-13T02:33:57.932" v="15271" actId="403"/>
          <ac:spMkLst>
            <pc:docMk/>
            <pc:sldMk cId="483018824" sldId="420"/>
            <ac:spMk id="2" creationId="{DC99B2A4-443F-25B2-03B1-1920D48BD401}"/>
          </ac:spMkLst>
        </pc:spChg>
        <pc:spChg chg="mod">
          <ac:chgData name="Chau Tinh" userId="fa90eaad-5a96-42d9-8ebd-abd18384d89d" providerId="ADAL" clId="{AFDA1F6E-521E-451E-90BC-DFFE775C8BF3}" dt="2024-03-13T02:31:18.561" v="15248" actId="20577"/>
          <ac:spMkLst>
            <pc:docMk/>
            <pc:sldMk cId="483018824" sldId="420"/>
            <ac:spMk id="8" creationId="{4D8A8446-0973-C14B-AD97-AE3993706F0D}"/>
          </ac:spMkLst>
        </pc:spChg>
        <pc:picChg chg="del">
          <ac:chgData name="Chau Tinh" userId="fa90eaad-5a96-42d9-8ebd-abd18384d89d" providerId="ADAL" clId="{AFDA1F6E-521E-451E-90BC-DFFE775C8BF3}" dt="2024-03-13T02:31:33.143" v="15252" actId="478"/>
          <ac:picMkLst>
            <pc:docMk/>
            <pc:sldMk cId="483018824" sldId="420"/>
            <ac:picMk id="5" creationId="{85464BB3-75BB-22E6-F45D-4C79CAA9A19C}"/>
          </ac:picMkLst>
        </pc:picChg>
      </pc:sldChg>
      <pc:sldChg chg="addSp delSp modSp add mod">
        <pc:chgData name="Chau Tinh" userId="fa90eaad-5a96-42d9-8ebd-abd18384d89d" providerId="ADAL" clId="{AFDA1F6E-521E-451E-90BC-DFFE775C8BF3}" dt="2024-03-13T03:22:43.120" v="16648" actId="1076"/>
        <pc:sldMkLst>
          <pc:docMk/>
          <pc:sldMk cId="1345345823" sldId="420"/>
        </pc:sldMkLst>
        <pc:spChg chg="mod">
          <ac:chgData name="Chau Tinh" userId="fa90eaad-5a96-42d9-8ebd-abd18384d89d" providerId="ADAL" clId="{AFDA1F6E-521E-451E-90BC-DFFE775C8BF3}" dt="2024-03-13T03:22:28.245" v="16638"/>
          <ac:spMkLst>
            <pc:docMk/>
            <pc:sldMk cId="1345345823" sldId="420"/>
            <ac:spMk id="2" creationId="{DC99B2A4-443F-25B2-03B1-1920D48BD401}"/>
          </ac:spMkLst>
        </pc:spChg>
        <pc:picChg chg="add mod">
          <ac:chgData name="Chau Tinh" userId="fa90eaad-5a96-42d9-8ebd-abd18384d89d" providerId="ADAL" clId="{AFDA1F6E-521E-451E-90BC-DFFE775C8BF3}" dt="2024-03-13T03:22:36.826" v="16644" actId="1076"/>
          <ac:picMkLst>
            <pc:docMk/>
            <pc:sldMk cId="1345345823" sldId="420"/>
            <ac:picMk id="3" creationId="{DE019B1C-2165-5248-EC76-2FA54A8BB36F}"/>
          </ac:picMkLst>
        </pc:picChg>
        <pc:picChg chg="del">
          <ac:chgData name="Chau Tinh" userId="fa90eaad-5a96-42d9-8ebd-abd18384d89d" providerId="ADAL" clId="{AFDA1F6E-521E-451E-90BC-DFFE775C8BF3}" dt="2024-03-13T03:22:32.297" v="16639" actId="478"/>
          <ac:picMkLst>
            <pc:docMk/>
            <pc:sldMk cId="1345345823" sldId="420"/>
            <ac:picMk id="5" creationId="{A61090EA-6D03-B7D4-06EA-538677637D12}"/>
          </ac:picMkLst>
        </pc:picChg>
        <pc:picChg chg="del">
          <ac:chgData name="Chau Tinh" userId="fa90eaad-5a96-42d9-8ebd-abd18384d89d" providerId="ADAL" clId="{AFDA1F6E-521E-451E-90BC-DFFE775C8BF3}" dt="2024-03-13T03:22:34.010" v="16641" actId="478"/>
          <ac:picMkLst>
            <pc:docMk/>
            <pc:sldMk cId="1345345823" sldId="420"/>
            <ac:picMk id="6" creationId="{1DE54615-1F13-8CF6-0DCB-0C15C11961E2}"/>
          </ac:picMkLst>
        </pc:picChg>
        <pc:picChg chg="del">
          <ac:chgData name="Chau Tinh" userId="fa90eaad-5a96-42d9-8ebd-abd18384d89d" providerId="ADAL" clId="{AFDA1F6E-521E-451E-90BC-DFFE775C8BF3}" dt="2024-03-13T03:22:32.964" v="16640" actId="478"/>
          <ac:picMkLst>
            <pc:docMk/>
            <pc:sldMk cId="1345345823" sldId="420"/>
            <ac:picMk id="9" creationId="{4A231348-99A2-2C75-C17C-93A3DA791566}"/>
          </ac:picMkLst>
        </pc:picChg>
        <pc:picChg chg="del">
          <ac:chgData name="Chau Tinh" userId="fa90eaad-5a96-42d9-8ebd-abd18384d89d" providerId="ADAL" clId="{AFDA1F6E-521E-451E-90BC-DFFE775C8BF3}" dt="2024-03-13T03:22:34.260" v="16642" actId="478"/>
          <ac:picMkLst>
            <pc:docMk/>
            <pc:sldMk cId="1345345823" sldId="420"/>
            <ac:picMk id="10" creationId="{CBA17615-0C21-A6BF-9E15-4A9A28557E11}"/>
          </ac:picMkLst>
        </pc:picChg>
        <pc:picChg chg="add mod">
          <ac:chgData name="Chau Tinh" userId="fa90eaad-5a96-42d9-8ebd-abd18384d89d" providerId="ADAL" clId="{AFDA1F6E-521E-451E-90BC-DFFE775C8BF3}" dt="2024-03-13T03:22:43.120" v="16648" actId="1076"/>
          <ac:picMkLst>
            <pc:docMk/>
            <pc:sldMk cId="1345345823" sldId="420"/>
            <ac:picMk id="11" creationId="{7E7EC8A6-3E82-278F-4B48-49A22135299F}"/>
          </ac:picMkLst>
        </pc:picChg>
      </pc:sldChg>
      <pc:sldChg chg="addSp modSp add del mod">
        <pc:chgData name="Chau Tinh" userId="fa90eaad-5a96-42d9-8ebd-abd18384d89d" providerId="ADAL" clId="{AFDA1F6E-521E-451E-90BC-DFFE775C8BF3}" dt="2024-03-13T02:58:17.527" v="15626" actId="47"/>
        <pc:sldMkLst>
          <pc:docMk/>
          <pc:sldMk cId="703014460" sldId="421"/>
        </pc:sldMkLst>
        <pc:spChg chg="mod">
          <ac:chgData name="Chau Tinh" userId="fa90eaad-5a96-42d9-8ebd-abd18384d89d" providerId="ADAL" clId="{AFDA1F6E-521E-451E-90BC-DFFE775C8BF3}" dt="2024-03-13T02:36:47.808" v="15277" actId="20577"/>
          <ac:spMkLst>
            <pc:docMk/>
            <pc:sldMk cId="703014460" sldId="421"/>
            <ac:spMk id="2" creationId="{DC99B2A4-443F-25B2-03B1-1920D48BD401}"/>
          </ac:spMkLst>
        </pc:spChg>
        <pc:picChg chg="add mod">
          <ac:chgData name="Chau Tinh" userId="fa90eaad-5a96-42d9-8ebd-abd18384d89d" providerId="ADAL" clId="{AFDA1F6E-521E-451E-90BC-DFFE775C8BF3}" dt="2024-03-13T02:37:03.319" v="15287" actId="1076"/>
          <ac:picMkLst>
            <pc:docMk/>
            <pc:sldMk cId="703014460" sldId="421"/>
            <ac:picMk id="3" creationId="{11037361-0D9A-0743-1BDC-4B3A04784B3F}"/>
          </ac:picMkLst>
        </pc:picChg>
        <pc:picChg chg="add mod">
          <ac:chgData name="Chau Tinh" userId="fa90eaad-5a96-42d9-8ebd-abd18384d89d" providerId="ADAL" clId="{AFDA1F6E-521E-451E-90BC-DFFE775C8BF3}" dt="2024-03-13T02:37:01.694" v="15286" actId="1076"/>
          <ac:picMkLst>
            <pc:docMk/>
            <pc:sldMk cId="703014460" sldId="421"/>
            <ac:picMk id="5" creationId="{74D78E5F-677A-1B6F-1008-73960ED776F7}"/>
          </ac:picMkLst>
        </pc:picChg>
      </pc:sldChg>
      <pc:sldChg chg="addSp delSp modSp add mod">
        <pc:chgData name="Chau Tinh" userId="fa90eaad-5a96-42d9-8ebd-abd18384d89d" providerId="ADAL" clId="{AFDA1F6E-521E-451E-90BC-DFFE775C8BF3}" dt="2024-03-13T03:23:30.514" v="16704" actId="1076"/>
        <pc:sldMkLst>
          <pc:docMk/>
          <pc:sldMk cId="4066291378" sldId="421"/>
        </pc:sldMkLst>
        <pc:spChg chg="mod">
          <ac:chgData name="Chau Tinh" userId="fa90eaad-5a96-42d9-8ebd-abd18384d89d" providerId="ADAL" clId="{AFDA1F6E-521E-451E-90BC-DFFE775C8BF3}" dt="2024-03-13T03:23:22.420" v="16699" actId="20577"/>
          <ac:spMkLst>
            <pc:docMk/>
            <pc:sldMk cId="4066291378" sldId="421"/>
            <ac:spMk id="2" creationId="{DC99B2A4-443F-25B2-03B1-1920D48BD401}"/>
          </ac:spMkLst>
        </pc:spChg>
        <pc:spChg chg="mod">
          <ac:chgData name="Chau Tinh" userId="fa90eaad-5a96-42d9-8ebd-abd18384d89d" providerId="ADAL" clId="{AFDA1F6E-521E-451E-90BC-DFFE775C8BF3}" dt="2024-03-13T03:23:01.195" v="16684" actId="20577"/>
          <ac:spMkLst>
            <pc:docMk/>
            <pc:sldMk cId="4066291378" sldId="421"/>
            <ac:spMk id="8" creationId="{4D8A8446-0973-C14B-AD97-AE3993706F0D}"/>
          </ac:spMkLst>
        </pc:spChg>
        <pc:picChg chg="del">
          <ac:chgData name="Chau Tinh" userId="fa90eaad-5a96-42d9-8ebd-abd18384d89d" providerId="ADAL" clId="{AFDA1F6E-521E-451E-90BC-DFFE775C8BF3}" dt="2024-03-13T03:23:11.669" v="16690" actId="478"/>
          <ac:picMkLst>
            <pc:docMk/>
            <pc:sldMk cId="4066291378" sldId="421"/>
            <ac:picMk id="3" creationId="{DE019B1C-2165-5248-EC76-2FA54A8BB36F}"/>
          </ac:picMkLst>
        </pc:picChg>
        <pc:picChg chg="add mod">
          <ac:chgData name="Chau Tinh" userId="fa90eaad-5a96-42d9-8ebd-abd18384d89d" providerId="ADAL" clId="{AFDA1F6E-521E-451E-90BC-DFFE775C8BF3}" dt="2024-03-13T03:23:30.514" v="16704" actId="1076"/>
          <ac:picMkLst>
            <pc:docMk/>
            <pc:sldMk cId="4066291378" sldId="421"/>
            <ac:picMk id="5" creationId="{F03F703D-EC1E-0033-8899-4357FD25029A}"/>
          </ac:picMkLst>
        </pc:picChg>
        <pc:picChg chg="del">
          <ac:chgData name="Chau Tinh" userId="fa90eaad-5a96-42d9-8ebd-abd18384d89d" providerId="ADAL" clId="{AFDA1F6E-521E-451E-90BC-DFFE775C8BF3}" dt="2024-03-13T03:23:23.940" v="16700" actId="478"/>
          <ac:picMkLst>
            <pc:docMk/>
            <pc:sldMk cId="4066291378" sldId="421"/>
            <ac:picMk id="11" creationId="{7E7EC8A6-3E82-278F-4B48-49A22135299F}"/>
          </ac:picMkLst>
        </pc:picChg>
      </pc:sldChg>
      <pc:sldChg chg="addSp delSp modSp add del mod">
        <pc:chgData name="Chau Tinh" userId="fa90eaad-5a96-42d9-8ebd-abd18384d89d" providerId="ADAL" clId="{AFDA1F6E-521E-451E-90BC-DFFE775C8BF3}" dt="2024-03-13T02:58:17.466" v="15625" actId="47"/>
        <pc:sldMkLst>
          <pc:docMk/>
          <pc:sldMk cId="2433116390" sldId="422"/>
        </pc:sldMkLst>
        <pc:spChg chg="mod">
          <ac:chgData name="Chau Tinh" userId="fa90eaad-5a96-42d9-8ebd-abd18384d89d" providerId="ADAL" clId="{AFDA1F6E-521E-451E-90BC-DFFE775C8BF3}" dt="2024-03-13T02:37:32.779" v="15295" actId="6549"/>
          <ac:spMkLst>
            <pc:docMk/>
            <pc:sldMk cId="2433116390" sldId="422"/>
            <ac:spMk id="2" creationId="{DC99B2A4-443F-25B2-03B1-1920D48BD401}"/>
          </ac:spMkLst>
        </pc:spChg>
        <pc:picChg chg="del">
          <ac:chgData name="Chau Tinh" userId="fa90eaad-5a96-42d9-8ebd-abd18384d89d" providerId="ADAL" clId="{AFDA1F6E-521E-451E-90BC-DFFE775C8BF3}" dt="2024-03-13T02:37:33.658" v="15296" actId="478"/>
          <ac:picMkLst>
            <pc:docMk/>
            <pc:sldMk cId="2433116390" sldId="422"/>
            <ac:picMk id="3" creationId="{11037361-0D9A-0743-1BDC-4B3A04784B3F}"/>
          </ac:picMkLst>
        </pc:picChg>
        <pc:picChg chg="del mod">
          <ac:chgData name="Chau Tinh" userId="fa90eaad-5a96-42d9-8ebd-abd18384d89d" providerId="ADAL" clId="{AFDA1F6E-521E-451E-90BC-DFFE775C8BF3}" dt="2024-03-13T02:37:30.885" v="15294" actId="478"/>
          <ac:picMkLst>
            <pc:docMk/>
            <pc:sldMk cId="2433116390" sldId="422"/>
            <ac:picMk id="5" creationId="{74D78E5F-677A-1B6F-1008-73960ED776F7}"/>
          </ac:picMkLst>
        </pc:picChg>
        <pc:picChg chg="add mod">
          <ac:chgData name="Chau Tinh" userId="fa90eaad-5a96-42d9-8ebd-abd18384d89d" providerId="ADAL" clId="{AFDA1F6E-521E-451E-90BC-DFFE775C8BF3}" dt="2024-03-13T02:40:08.685" v="15303" actId="1076"/>
          <ac:picMkLst>
            <pc:docMk/>
            <pc:sldMk cId="2433116390" sldId="422"/>
            <ac:picMk id="6" creationId="{F847FF3D-52E4-599B-6B94-B75C54CA282E}"/>
          </ac:picMkLst>
        </pc:picChg>
      </pc:sldChg>
      <pc:sldChg chg="addSp delSp modSp add mod">
        <pc:chgData name="Chau Tinh" userId="fa90eaad-5a96-42d9-8ebd-abd18384d89d" providerId="ADAL" clId="{AFDA1F6E-521E-451E-90BC-DFFE775C8BF3}" dt="2024-03-13T03:25:05.657" v="16839" actId="403"/>
        <pc:sldMkLst>
          <pc:docMk/>
          <pc:sldMk cId="3209000109" sldId="422"/>
        </pc:sldMkLst>
        <pc:spChg chg="mod">
          <ac:chgData name="Chau Tinh" userId="fa90eaad-5a96-42d9-8ebd-abd18384d89d" providerId="ADAL" clId="{AFDA1F6E-521E-451E-90BC-DFFE775C8BF3}" dt="2024-03-13T03:25:05.657" v="16839" actId="403"/>
          <ac:spMkLst>
            <pc:docMk/>
            <pc:sldMk cId="3209000109" sldId="422"/>
            <ac:spMk id="2" creationId="{DC99B2A4-443F-25B2-03B1-1920D48BD401}"/>
          </ac:spMkLst>
        </pc:spChg>
        <pc:spChg chg="add del">
          <ac:chgData name="Chau Tinh" userId="fa90eaad-5a96-42d9-8ebd-abd18384d89d" providerId="ADAL" clId="{AFDA1F6E-521E-451E-90BC-DFFE775C8BF3}" dt="2024-03-13T03:24:20.926" v="16812" actId="22"/>
          <ac:spMkLst>
            <pc:docMk/>
            <pc:sldMk cId="3209000109" sldId="422"/>
            <ac:spMk id="6" creationId="{96ED6CD8-26C6-2E44-B75D-88F74667D342}"/>
          </ac:spMkLst>
        </pc:spChg>
        <pc:spChg chg="mod">
          <ac:chgData name="Chau Tinh" userId="fa90eaad-5a96-42d9-8ebd-abd18384d89d" providerId="ADAL" clId="{AFDA1F6E-521E-451E-90BC-DFFE775C8BF3}" dt="2024-03-13T03:23:56.312" v="16721" actId="20577"/>
          <ac:spMkLst>
            <pc:docMk/>
            <pc:sldMk cId="3209000109" sldId="422"/>
            <ac:spMk id="8" creationId="{4D8A8446-0973-C14B-AD97-AE3993706F0D}"/>
          </ac:spMkLst>
        </pc:spChg>
        <pc:picChg chg="del">
          <ac:chgData name="Chau Tinh" userId="fa90eaad-5a96-42d9-8ebd-abd18384d89d" providerId="ADAL" clId="{AFDA1F6E-521E-451E-90BC-DFFE775C8BF3}" dt="2024-03-13T03:24:14.633" v="16810" actId="478"/>
          <ac:picMkLst>
            <pc:docMk/>
            <pc:sldMk cId="3209000109" sldId="422"/>
            <ac:picMk id="5" creationId="{F03F703D-EC1E-0033-8899-4357FD25029A}"/>
          </ac:picMkLst>
        </pc:picChg>
      </pc:sldChg>
      <pc:sldChg chg="delSp modSp add del mod">
        <pc:chgData name="Chau Tinh" userId="fa90eaad-5a96-42d9-8ebd-abd18384d89d" providerId="ADAL" clId="{AFDA1F6E-521E-451E-90BC-DFFE775C8BF3}" dt="2024-03-13T02:58:17.420" v="15624" actId="47"/>
        <pc:sldMkLst>
          <pc:docMk/>
          <pc:sldMk cId="1559002832" sldId="423"/>
        </pc:sldMkLst>
        <pc:spChg chg="mod">
          <ac:chgData name="Chau Tinh" userId="fa90eaad-5a96-42d9-8ebd-abd18384d89d" providerId="ADAL" clId="{AFDA1F6E-521E-451E-90BC-DFFE775C8BF3}" dt="2024-03-13T02:54:03.259" v="15387" actId="403"/>
          <ac:spMkLst>
            <pc:docMk/>
            <pc:sldMk cId="1559002832" sldId="423"/>
            <ac:spMk id="2" creationId="{DC99B2A4-443F-25B2-03B1-1920D48BD401}"/>
          </ac:spMkLst>
        </pc:spChg>
        <pc:spChg chg="mod">
          <ac:chgData name="Chau Tinh" userId="fa90eaad-5a96-42d9-8ebd-abd18384d89d" providerId="ADAL" clId="{AFDA1F6E-521E-451E-90BC-DFFE775C8BF3}" dt="2024-03-13T02:45:30.492" v="15366" actId="20577"/>
          <ac:spMkLst>
            <pc:docMk/>
            <pc:sldMk cId="1559002832" sldId="423"/>
            <ac:spMk id="7" creationId="{1E82C464-1373-131F-2F8C-BEBC08847F40}"/>
          </ac:spMkLst>
        </pc:spChg>
        <pc:spChg chg="del">
          <ac:chgData name="Chau Tinh" userId="fa90eaad-5a96-42d9-8ebd-abd18384d89d" providerId="ADAL" clId="{AFDA1F6E-521E-451E-90BC-DFFE775C8BF3}" dt="2024-03-13T02:47:12.163" v="15367" actId="478"/>
          <ac:spMkLst>
            <pc:docMk/>
            <pc:sldMk cId="1559002832" sldId="423"/>
            <ac:spMk id="8" creationId="{4D8A8446-0973-C14B-AD97-AE3993706F0D}"/>
          </ac:spMkLst>
        </pc:spChg>
        <pc:picChg chg="del mod">
          <ac:chgData name="Chau Tinh" userId="fa90eaad-5a96-42d9-8ebd-abd18384d89d" providerId="ADAL" clId="{AFDA1F6E-521E-451E-90BC-DFFE775C8BF3}" dt="2024-03-13T02:47:14.049" v="15368" actId="478"/>
          <ac:picMkLst>
            <pc:docMk/>
            <pc:sldMk cId="1559002832" sldId="423"/>
            <ac:picMk id="6" creationId="{F847FF3D-52E4-599B-6B94-B75C54CA282E}"/>
          </ac:picMkLst>
        </pc:picChg>
      </pc:sldChg>
      <pc:sldChg chg="addSp delSp modSp add mod">
        <pc:chgData name="Chau Tinh" userId="fa90eaad-5a96-42d9-8ebd-abd18384d89d" providerId="ADAL" clId="{AFDA1F6E-521E-451E-90BC-DFFE775C8BF3}" dt="2024-03-13T03:26:11.051" v="16867" actId="1076"/>
        <pc:sldMkLst>
          <pc:docMk/>
          <pc:sldMk cId="3788256557" sldId="423"/>
        </pc:sldMkLst>
        <pc:spChg chg="mod">
          <ac:chgData name="Chau Tinh" userId="fa90eaad-5a96-42d9-8ebd-abd18384d89d" providerId="ADAL" clId="{AFDA1F6E-521E-451E-90BC-DFFE775C8BF3}" dt="2024-03-13T03:25:56.846" v="16861"/>
          <ac:spMkLst>
            <pc:docMk/>
            <pc:sldMk cId="3788256557" sldId="423"/>
            <ac:spMk id="2" creationId="{DC99B2A4-443F-25B2-03B1-1920D48BD401}"/>
          </ac:spMkLst>
        </pc:spChg>
        <pc:picChg chg="add del mod">
          <ac:chgData name="Chau Tinh" userId="fa90eaad-5a96-42d9-8ebd-abd18384d89d" providerId="ADAL" clId="{AFDA1F6E-521E-451E-90BC-DFFE775C8BF3}" dt="2024-03-13T03:25:59.227" v="16863" actId="478"/>
          <ac:picMkLst>
            <pc:docMk/>
            <pc:sldMk cId="3788256557" sldId="423"/>
            <ac:picMk id="3" creationId="{4C845A4C-8C62-81AE-5711-2E23B34BDA9C}"/>
          </ac:picMkLst>
        </pc:picChg>
        <pc:picChg chg="add del mod">
          <ac:chgData name="Chau Tinh" userId="fa90eaad-5a96-42d9-8ebd-abd18384d89d" providerId="ADAL" clId="{AFDA1F6E-521E-451E-90BC-DFFE775C8BF3}" dt="2024-03-13T03:25:58.962" v="16862" actId="478"/>
          <ac:picMkLst>
            <pc:docMk/>
            <pc:sldMk cId="3788256557" sldId="423"/>
            <ac:picMk id="5" creationId="{8CBBBDC5-2BEB-7FC9-CD17-4DEC4CAB45AC}"/>
          </ac:picMkLst>
        </pc:picChg>
        <pc:picChg chg="add mod">
          <ac:chgData name="Chau Tinh" userId="fa90eaad-5a96-42d9-8ebd-abd18384d89d" providerId="ADAL" clId="{AFDA1F6E-521E-451E-90BC-DFFE775C8BF3}" dt="2024-03-13T03:26:11.051" v="16867" actId="1076"/>
          <ac:picMkLst>
            <pc:docMk/>
            <pc:sldMk cId="3788256557" sldId="423"/>
            <ac:picMk id="6" creationId="{3ADAAB0D-3414-BF39-DA8F-7D9993833976}"/>
          </ac:picMkLst>
        </pc:picChg>
      </pc:sldChg>
      <pc:sldChg chg="delSp modSp add mod">
        <pc:chgData name="Chau Tinh" userId="fa90eaad-5a96-42d9-8ebd-abd18384d89d" providerId="ADAL" clId="{AFDA1F6E-521E-451E-90BC-DFFE775C8BF3}" dt="2024-03-13T03:27:26.008" v="16940" actId="20577"/>
        <pc:sldMkLst>
          <pc:docMk/>
          <pc:sldMk cId="1244390638" sldId="424"/>
        </pc:sldMkLst>
        <pc:spChg chg="mod">
          <ac:chgData name="Chau Tinh" userId="fa90eaad-5a96-42d9-8ebd-abd18384d89d" providerId="ADAL" clId="{AFDA1F6E-521E-451E-90BC-DFFE775C8BF3}" dt="2024-03-13T03:27:26.008" v="16940" actId="20577"/>
          <ac:spMkLst>
            <pc:docMk/>
            <pc:sldMk cId="1244390638" sldId="424"/>
            <ac:spMk id="2" creationId="{DC99B2A4-443F-25B2-03B1-1920D48BD401}"/>
          </ac:spMkLst>
        </pc:spChg>
        <pc:spChg chg="mod">
          <ac:chgData name="Chau Tinh" userId="fa90eaad-5a96-42d9-8ebd-abd18384d89d" providerId="ADAL" clId="{AFDA1F6E-521E-451E-90BC-DFFE775C8BF3}" dt="2024-03-13T03:26:32.515" v="16917" actId="20577"/>
          <ac:spMkLst>
            <pc:docMk/>
            <pc:sldMk cId="1244390638" sldId="424"/>
            <ac:spMk id="7" creationId="{1E82C464-1373-131F-2F8C-BEBC08847F40}"/>
          </ac:spMkLst>
        </pc:spChg>
        <pc:spChg chg="del">
          <ac:chgData name="Chau Tinh" userId="fa90eaad-5a96-42d9-8ebd-abd18384d89d" providerId="ADAL" clId="{AFDA1F6E-521E-451E-90BC-DFFE775C8BF3}" dt="2024-03-13T03:26:42.507" v="16918" actId="478"/>
          <ac:spMkLst>
            <pc:docMk/>
            <pc:sldMk cId="1244390638" sldId="424"/>
            <ac:spMk id="8" creationId="{4D8A8446-0973-C14B-AD97-AE3993706F0D}"/>
          </ac:spMkLst>
        </pc:spChg>
        <pc:picChg chg="del">
          <ac:chgData name="Chau Tinh" userId="fa90eaad-5a96-42d9-8ebd-abd18384d89d" providerId="ADAL" clId="{AFDA1F6E-521E-451E-90BC-DFFE775C8BF3}" dt="2024-03-13T03:26:47.525" v="16920" actId="478"/>
          <ac:picMkLst>
            <pc:docMk/>
            <pc:sldMk cId="1244390638" sldId="424"/>
            <ac:picMk id="3" creationId="{4C845A4C-8C62-81AE-5711-2E23B34BDA9C}"/>
          </ac:picMkLst>
        </pc:picChg>
        <pc:picChg chg="del">
          <ac:chgData name="Chau Tinh" userId="fa90eaad-5a96-42d9-8ebd-abd18384d89d" providerId="ADAL" clId="{AFDA1F6E-521E-451E-90BC-DFFE775C8BF3}" dt="2024-03-13T03:26:47.698" v="16921" actId="478"/>
          <ac:picMkLst>
            <pc:docMk/>
            <pc:sldMk cId="1244390638" sldId="424"/>
            <ac:picMk id="5" creationId="{8CBBBDC5-2BEB-7FC9-CD17-4DEC4CAB45AC}"/>
          </ac:picMkLst>
        </pc:picChg>
      </pc:sldChg>
      <pc:sldChg chg="modSp add del mod">
        <pc:chgData name="Chau Tinh" userId="fa90eaad-5a96-42d9-8ebd-abd18384d89d" providerId="ADAL" clId="{AFDA1F6E-521E-451E-90BC-DFFE775C8BF3}" dt="2024-03-13T02:58:17.372" v="15623" actId="47"/>
        <pc:sldMkLst>
          <pc:docMk/>
          <pc:sldMk cId="1552312322" sldId="424"/>
        </pc:sldMkLst>
        <pc:spChg chg="mod">
          <ac:chgData name="Chau Tinh" userId="fa90eaad-5a96-42d9-8ebd-abd18384d89d" providerId="ADAL" clId="{AFDA1F6E-521E-451E-90BC-DFFE775C8BF3}" dt="2024-03-13T02:53:55.454" v="15386" actId="403"/>
          <ac:spMkLst>
            <pc:docMk/>
            <pc:sldMk cId="1552312322" sldId="424"/>
            <ac:spMk id="2" creationId="{DC99B2A4-443F-25B2-03B1-1920D48BD401}"/>
          </ac:spMkLst>
        </pc:spChg>
      </pc:sldChg>
      <pc:sldChg chg="modSp add del mod">
        <pc:chgData name="Chau Tinh" userId="fa90eaad-5a96-42d9-8ebd-abd18384d89d" providerId="ADAL" clId="{AFDA1F6E-521E-451E-90BC-DFFE775C8BF3}" dt="2024-03-13T02:58:17.305" v="15622" actId="47"/>
        <pc:sldMkLst>
          <pc:docMk/>
          <pc:sldMk cId="1543803915" sldId="425"/>
        </pc:sldMkLst>
        <pc:spChg chg="mod">
          <ac:chgData name="Chau Tinh" userId="fa90eaad-5a96-42d9-8ebd-abd18384d89d" providerId="ADAL" clId="{AFDA1F6E-521E-451E-90BC-DFFE775C8BF3}" dt="2024-03-13T02:55:16.033" v="15483" actId="20577"/>
          <ac:spMkLst>
            <pc:docMk/>
            <pc:sldMk cId="1543803915" sldId="425"/>
            <ac:spMk id="2" creationId="{DC99B2A4-443F-25B2-03B1-1920D48BD401}"/>
          </ac:spMkLst>
        </pc:spChg>
      </pc:sldChg>
      <pc:sldChg chg="modSp add mod">
        <pc:chgData name="Chau Tinh" userId="fa90eaad-5a96-42d9-8ebd-abd18384d89d" providerId="ADAL" clId="{AFDA1F6E-521E-451E-90BC-DFFE775C8BF3}" dt="2024-03-13T03:27:47.425" v="16948"/>
        <pc:sldMkLst>
          <pc:docMk/>
          <pc:sldMk cId="2147899432" sldId="425"/>
        </pc:sldMkLst>
        <pc:spChg chg="mod">
          <ac:chgData name="Chau Tinh" userId="fa90eaad-5a96-42d9-8ebd-abd18384d89d" providerId="ADAL" clId="{AFDA1F6E-521E-451E-90BC-DFFE775C8BF3}" dt="2024-03-13T03:27:47.425" v="16948"/>
          <ac:spMkLst>
            <pc:docMk/>
            <pc:sldMk cId="2147899432" sldId="425"/>
            <ac:spMk id="2" creationId="{DC99B2A4-443F-25B2-03B1-1920D48BD401}"/>
          </ac:spMkLst>
        </pc:spChg>
      </pc:sldChg>
      <pc:sldChg chg="modSp add mod">
        <pc:chgData name="Chau Tinh" userId="fa90eaad-5a96-42d9-8ebd-abd18384d89d" providerId="ADAL" clId="{AFDA1F6E-521E-451E-90BC-DFFE775C8BF3}" dt="2024-03-13T03:28:33.253" v="17113" actId="20577"/>
        <pc:sldMkLst>
          <pc:docMk/>
          <pc:sldMk cId="5205444" sldId="426"/>
        </pc:sldMkLst>
        <pc:spChg chg="mod">
          <ac:chgData name="Chau Tinh" userId="fa90eaad-5a96-42d9-8ebd-abd18384d89d" providerId="ADAL" clId="{AFDA1F6E-521E-451E-90BC-DFFE775C8BF3}" dt="2024-03-13T03:28:33.253" v="17113" actId="20577"/>
          <ac:spMkLst>
            <pc:docMk/>
            <pc:sldMk cId="5205444" sldId="426"/>
            <ac:spMk id="2" creationId="{DC99B2A4-443F-25B2-03B1-1920D48BD401}"/>
          </ac:spMkLst>
        </pc:spChg>
      </pc:sldChg>
      <pc:sldChg chg="addSp modSp add del mod">
        <pc:chgData name="Chau Tinh" userId="fa90eaad-5a96-42d9-8ebd-abd18384d89d" providerId="ADAL" clId="{AFDA1F6E-521E-451E-90BC-DFFE775C8BF3}" dt="2024-03-13T02:58:17.244" v="15621" actId="47"/>
        <pc:sldMkLst>
          <pc:docMk/>
          <pc:sldMk cId="1141480394" sldId="426"/>
        </pc:sldMkLst>
        <pc:spChg chg="mod">
          <ac:chgData name="Chau Tinh" userId="fa90eaad-5a96-42d9-8ebd-abd18384d89d" providerId="ADAL" clId="{AFDA1F6E-521E-451E-90BC-DFFE775C8BF3}" dt="2024-03-13T02:56:24.545" v="15488" actId="20577"/>
          <ac:spMkLst>
            <pc:docMk/>
            <pc:sldMk cId="1141480394" sldId="426"/>
            <ac:spMk id="2" creationId="{DC99B2A4-443F-25B2-03B1-1920D48BD401}"/>
          </ac:spMkLst>
        </pc:spChg>
        <pc:picChg chg="add mod">
          <ac:chgData name="Chau Tinh" userId="fa90eaad-5a96-42d9-8ebd-abd18384d89d" providerId="ADAL" clId="{AFDA1F6E-521E-451E-90BC-DFFE775C8BF3}" dt="2024-03-13T02:56:32.161" v="15492" actId="1076"/>
          <ac:picMkLst>
            <pc:docMk/>
            <pc:sldMk cId="1141480394" sldId="426"/>
            <ac:picMk id="3" creationId="{F150BEE1-0DC7-CCFD-92C0-65A8FC4D0158}"/>
          </ac:picMkLst>
        </pc:picChg>
      </pc:sldChg>
      <pc:sldChg chg="addSp delSp modSp add del mod">
        <pc:chgData name="Chau Tinh" userId="fa90eaad-5a96-42d9-8ebd-abd18384d89d" providerId="ADAL" clId="{AFDA1F6E-521E-451E-90BC-DFFE775C8BF3}" dt="2024-03-13T02:58:17.176" v="15620" actId="47"/>
        <pc:sldMkLst>
          <pc:docMk/>
          <pc:sldMk cId="802698320" sldId="427"/>
        </pc:sldMkLst>
        <pc:spChg chg="mod">
          <ac:chgData name="Chau Tinh" userId="fa90eaad-5a96-42d9-8ebd-abd18384d89d" providerId="ADAL" clId="{AFDA1F6E-521E-451E-90BC-DFFE775C8BF3}" dt="2024-03-13T02:57:00.984" v="15507"/>
          <ac:spMkLst>
            <pc:docMk/>
            <pc:sldMk cId="802698320" sldId="427"/>
            <ac:spMk id="2" creationId="{DC99B2A4-443F-25B2-03B1-1920D48BD401}"/>
          </ac:spMkLst>
        </pc:spChg>
        <pc:picChg chg="del">
          <ac:chgData name="Chau Tinh" userId="fa90eaad-5a96-42d9-8ebd-abd18384d89d" providerId="ADAL" clId="{AFDA1F6E-521E-451E-90BC-DFFE775C8BF3}" dt="2024-03-13T02:56:41.969" v="15497" actId="478"/>
          <ac:picMkLst>
            <pc:docMk/>
            <pc:sldMk cId="802698320" sldId="427"/>
            <ac:picMk id="3" creationId="{F150BEE1-0DC7-CCFD-92C0-65A8FC4D0158}"/>
          </ac:picMkLst>
        </pc:picChg>
        <pc:picChg chg="add mod">
          <ac:chgData name="Chau Tinh" userId="fa90eaad-5a96-42d9-8ebd-abd18384d89d" providerId="ADAL" clId="{AFDA1F6E-521E-451E-90BC-DFFE775C8BF3}" dt="2024-03-13T02:56:49.435" v="15501" actId="1076"/>
          <ac:picMkLst>
            <pc:docMk/>
            <pc:sldMk cId="802698320" sldId="427"/>
            <ac:picMk id="5" creationId="{8B810DFD-268B-0947-0F73-2100A546FD16}"/>
          </ac:picMkLst>
        </pc:picChg>
        <pc:picChg chg="add mod">
          <ac:chgData name="Chau Tinh" userId="fa90eaad-5a96-42d9-8ebd-abd18384d89d" providerId="ADAL" clId="{AFDA1F6E-521E-451E-90BC-DFFE775C8BF3}" dt="2024-03-13T02:57:09.888" v="15511" actId="1076"/>
          <ac:picMkLst>
            <pc:docMk/>
            <pc:sldMk cId="802698320" sldId="427"/>
            <ac:picMk id="6" creationId="{03B916F9-0BB6-FBED-8F85-30EF547A533B}"/>
          </ac:picMkLst>
        </pc:picChg>
      </pc:sldChg>
      <pc:sldChg chg="addSp modSp add mod">
        <pc:chgData name="Chau Tinh" userId="fa90eaad-5a96-42d9-8ebd-abd18384d89d" providerId="ADAL" clId="{AFDA1F6E-521E-451E-90BC-DFFE775C8BF3}" dt="2024-03-13T03:29:02.093" v="17127" actId="1076"/>
        <pc:sldMkLst>
          <pc:docMk/>
          <pc:sldMk cId="3405423263" sldId="427"/>
        </pc:sldMkLst>
        <pc:spChg chg="mod">
          <ac:chgData name="Chau Tinh" userId="fa90eaad-5a96-42d9-8ebd-abd18384d89d" providerId="ADAL" clId="{AFDA1F6E-521E-451E-90BC-DFFE775C8BF3}" dt="2024-03-13T03:28:51.910" v="17121" actId="2711"/>
          <ac:spMkLst>
            <pc:docMk/>
            <pc:sldMk cId="3405423263" sldId="427"/>
            <ac:spMk id="2" creationId="{DC99B2A4-443F-25B2-03B1-1920D48BD401}"/>
          </ac:spMkLst>
        </pc:spChg>
        <pc:picChg chg="add mod">
          <ac:chgData name="Chau Tinh" userId="fa90eaad-5a96-42d9-8ebd-abd18384d89d" providerId="ADAL" clId="{AFDA1F6E-521E-451E-90BC-DFFE775C8BF3}" dt="2024-03-13T03:29:02.093" v="17127" actId="1076"/>
          <ac:picMkLst>
            <pc:docMk/>
            <pc:sldMk cId="3405423263" sldId="427"/>
            <ac:picMk id="3" creationId="{35583AD5-B1F7-FF08-813D-C0930DDB7EC3}"/>
          </ac:picMkLst>
        </pc:picChg>
      </pc:sldChg>
      <pc:sldChg chg="addSp delSp modSp add mod">
        <pc:chgData name="Chau Tinh" userId="fa90eaad-5a96-42d9-8ebd-abd18384d89d" providerId="ADAL" clId="{AFDA1F6E-521E-451E-90BC-DFFE775C8BF3}" dt="2024-03-13T03:30:15.509" v="17177" actId="1076"/>
        <pc:sldMkLst>
          <pc:docMk/>
          <pc:sldMk cId="980881338" sldId="428"/>
        </pc:sldMkLst>
        <pc:spChg chg="mod">
          <ac:chgData name="Chau Tinh" userId="fa90eaad-5a96-42d9-8ebd-abd18384d89d" providerId="ADAL" clId="{AFDA1F6E-521E-451E-90BC-DFFE775C8BF3}" dt="2024-03-13T03:29:58.702" v="17166"/>
          <ac:spMkLst>
            <pc:docMk/>
            <pc:sldMk cId="980881338" sldId="428"/>
            <ac:spMk id="2" creationId="{DC99B2A4-443F-25B2-03B1-1920D48BD401}"/>
          </ac:spMkLst>
        </pc:spChg>
        <pc:spChg chg="add del">
          <ac:chgData name="Chau Tinh" userId="fa90eaad-5a96-42d9-8ebd-abd18384d89d" providerId="ADAL" clId="{AFDA1F6E-521E-451E-90BC-DFFE775C8BF3}" dt="2024-03-13T03:29:28.950" v="17140" actId="22"/>
          <ac:spMkLst>
            <pc:docMk/>
            <pc:sldMk cId="980881338" sldId="428"/>
            <ac:spMk id="8" creationId="{91B1F255-E76B-BD2E-8F74-0280E797267A}"/>
          </ac:spMkLst>
        </pc:spChg>
        <pc:picChg chg="del mod">
          <ac:chgData name="Chau Tinh" userId="fa90eaad-5a96-42d9-8ebd-abd18384d89d" providerId="ADAL" clId="{AFDA1F6E-521E-451E-90BC-DFFE775C8BF3}" dt="2024-03-13T03:29:16.638" v="17134" actId="478"/>
          <ac:picMkLst>
            <pc:docMk/>
            <pc:sldMk cId="980881338" sldId="428"/>
            <ac:picMk id="3" creationId="{35583AD5-B1F7-FF08-813D-C0930DDB7EC3}"/>
          </ac:picMkLst>
        </pc:picChg>
        <pc:picChg chg="add mod">
          <ac:chgData name="Chau Tinh" userId="fa90eaad-5a96-42d9-8ebd-abd18384d89d" providerId="ADAL" clId="{AFDA1F6E-521E-451E-90BC-DFFE775C8BF3}" dt="2024-03-13T03:30:10.143" v="17175" actId="1076"/>
          <ac:picMkLst>
            <pc:docMk/>
            <pc:sldMk cId="980881338" sldId="428"/>
            <ac:picMk id="5" creationId="{EACA9864-1FB2-3816-A829-2BDC97246821}"/>
          </ac:picMkLst>
        </pc:picChg>
        <pc:picChg chg="add mod">
          <ac:chgData name="Chau Tinh" userId="fa90eaad-5a96-42d9-8ebd-abd18384d89d" providerId="ADAL" clId="{AFDA1F6E-521E-451E-90BC-DFFE775C8BF3}" dt="2024-03-13T03:30:03.090" v="17168" actId="1076"/>
          <ac:picMkLst>
            <pc:docMk/>
            <pc:sldMk cId="980881338" sldId="428"/>
            <ac:picMk id="9" creationId="{E3AEEFFC-5FF9-3C04-FCED-23665D5FC8B9}"/>
          </ac:picMkLst>
        </pc:picChg>
        <pc:picChg chg="add mod">
          <ac:chgData name="Chau Tinh" userId="fa90eaad-5a96-42d9-8ebd-abd18384d89d" providerId="ADAL" clId="{AFDA1F6E-521E-451E-90BC-DFFE775C8BF3}" dt="2024-03-13T03:29:47.447" v="17155"/>
          <ac:picMkLst>
            <pc:docMk/>
            <pc:sldMk cId="980881338" sldId="428"/>
            <ac:picMk id="10" creationId="{B1DD260B-FE56-0839-379C-F363C22BC1C1}"/>
          </ac:picMkLst>
        </pc:picChg>
        <pc:picChg chg="add mod">
          <ac:chgData name="Chau Tinh" userId="fa90eaad-5a96-42d9-8ebd-abd18384d89d" providerId="ADAL" clId="{AFDA1F6E-521E-451E-90BC-DFFE775C8BF3}" dt="2024-03-13T03:29:50.450" v="17160"/>
          <ac:picMkLst>
            <pc:docMk/>
            <pc:sldMk cId="980881338" sldId="428"/>
            <ac:picMk id="11" creationId="{596749A9-5E8E-68D3-1766-75A99C320F54}"/>
          </ac:picMkLst>
        </pc:picChg>
        <pc:picChg chg="add mod">
          <ac:chgData name="Chau Tinh" userId="fa90eaad-5a96-42d9-8ebd-abd18384d89d" providerId="ADAL" clId="{AFDA1F6E-521E-451E-90BC-DFFE775C8BF3}" dt="2024-03-13T03:30:15.509" v="17177" actId="1076"/>
          <ac:picMkLst>
            <pc:docMk/>
            <pc:sldMk cId="980881338" sldId="428"/>
            <ac:picMk id="12" creationId="{FBDC1FBE-B12B-8C25-1447-0F2E325B2CE2}"/>
          </ac:picMkLst>
        </pc:picChg>
      </pc:sldChg>
      <pc:sldChg chg="add del">
        <pc:chgData name="Chau Tinh" userId="fa90eaad-5a96-42d9-8ebd-abd18384d89d" providerId="ADAL" clId="{AFDA1F6E-521E-451E-90BC-DFFE775C8BF3}" dt="2024-03-13T02:58:17.124" v="15619" actId="47"/>
        <pc:sldMkLst>
          <pc:docMk/>
          <pc:sldMk cId="3593574705" sldId="428"/>
        </pc:sldMkLst>
      </pc:sldChg>
      <pc:sldChg chg="addSp delSp modSp add del mod">
        <pc:chgData name="Chau Tinh" userId="fa90eaad-5a96-42d9-8ebd-abd18384d89d" providerId="ADAL" clId="{AFDA1F6E-521E-451E-90BC-DFFE775C8BF3}" dt="2024-03-13T02:58:17.056" v="15618" actId="47"/>
        <pc:sldMkLst>
          <pc:docMk/>
          <pc:sldMk cId="3111113285" sldId="429"/>
        </pc:sldMkLst>
        <pc:spChg chg="mod">
          <ac:chgData name="Chau Tinh" userId="fa90eaad-5a96-42d9-8ebd-abd18384d89d" providerId="ADAL" clId="{AFDA1F6E-521E-451E-90BC-DFFE775C8BF3}" dt="2024-03-13T02:58:02.426" v="15539" actId="12"/>
          <ac:spMkLst>
            <pc:docMk/>
            <pc:sldMk cId="3111113285" sldId="429"/>
            <ac:spMk id="2" creationId="{DC99B2A4-443F-25B2-03B1-1920D48BD401}"/>
          </ac:spMkLst>
        </pc:spChg>
        <pc:picChg chg="add mod">
          <ac:chgData name="Chau Tinh" userId="fa90eaad-5a96-42d9-8ebd-abd18384d89d" providerId="ADAL" clId="{AFDA1F6E-521E-451E-90BC-DFFE775C8BF3}" dt="2024-03-13T02:58:06.912" v="15541" actId="1076"/>
          <ac:picMkLst>
            <pc:docMk/>
            <pc:sldMk cId="3111113285" sldId="429"/>
            <ac:picMk id="3" creationId="{A1F39C75-AB3D-27BC-95EA-F6362498D101}"/>
          </ac:picMkLst>
        </pc:picChg>
        <pc:picChg chg="del">
          <ac:chgData name="Chau Tinh" userId="fa90eaad-5a96-42d9-8ebd-abd18384d89d" providerId="ADAL" clId="{AFDA1F6E-521E-451E-90BC-DFFE775C8BF3}" dt="2024-03-13T02:57:25.334" v="15517" actId="478"/>
          <ac:picMkLst>
            <pc:docMk/>
            <pc:sldMk cId="3111113285" sldId="429"/>
            <ac:picMk id="5" creationId="{8B810DFD-268B-0947-0F73-2100A546FD16}"/>
          </ac:picMkLst>
        </pc:picChg>
        <pc:picChg chg="del">
          <ac:chgData name="Chau Tinh" userId="fa90eaad-5a96-42d9-8ebd-abd18384d89d" providerId="ADAL" clId="{AFDA1F6E-521E-451E-90BC-DFFE775C8BF3}" dt="2024-03-13T02:57:28.406" v="15519" actId="478"/>
          <ac:picMkLst>
            <pc:docMk/>
            <pc:sldMk cId="3111113285" sldId="429"/>
            <ac:picMk id="6" creationId="{03B916F9-0BB6-FBED-8F85-30EF547A533B}"/>
          </ac:picMkLst>
        </pc:picChg>
      </pc:sldChg>
      <pc:sldChg chg="delSp modSp add mod">
        <pc:chgData name="Chau Tinh" userId="fa90eaad-5a96-42d9-8ebd-abd18384d89d" providerId="ADAL" clId="{AFDA1F6E-521E-451E-90BC-DFFE775C8BF3}" dt="2024-03-13T03:30:34.080" v="17185" actId="113"/>
        <pc:sldMkLst>
          <pc:docMk/>
          <pc:sldMk cId="3393491646" sldId="429"/>
        </pc:sldMkLst>
        <pc:spChg chg="mod">
          <ac:chgData name="Chau Tinh" userId="fa90eaad-5a96-42d9-8ebd-abd18384d89d" providerId="ADAL" clId="{AFDA1F6E-521E-451E-90BC-DFFE775C8BF3}" dt="2024-03-13T03:30:34.080" v="17185" actId="113"/>
          <ac:spMkLst>
            <pc:docMk/>
            <pc:sldMk cId="3393491646" sldId="429"/>
            <ac:spMk id="2" creationId="{DC99B2A4-443F-25B2-03B1-1920D48BD401}"/>
          </ac:spMkLst>
        </pc:spChg>
        <pc:picChg chg="del">
          <ac:chgData name="Chau Tinh" userId="fa90eaad-5a96-42d9-8ebd-abd18384d89d" providerId="ADAL" clId="{AFDA1F6E-521E-451E-90BC-DFFE775C8BF3}" dt="2024-03-13T03:30:26.014" v="17181" actId="478"/>
          <ac:picMkLst>
            <pc:docMk/>
            <pc:sldMk cId="3393491646" sldId="429"/>
            <ac:picMk id="5" creationId="{EACA9864-1FB2-3816-A829-2BDC97246821}"/>
          </ac:picMkLst>
        </pc:picChg>
        <pc:picChg chg="del">
          <ac:chgData name="Chau Tinh" userId="fa90eaad-5a96-42d9-8ebd-abd18384d89d" providerId="ADAL" clId="{AFDA1F6E-521E-451E-90BC-DFFE775C8BF3}" dt="2024-03-13T03:30:25.588" v="17180" actId="478"/>
          <ac:picMkLst>
            <pc:docMk/>
            <pc:sldMk cId="3393491646" sldId="429"/>
            <ac:picMk id="9" creationId="{E3AEEFFC-5FF9-3C04-FCED-23665D5FC8B9}"/>
          </ac:picMkLst>
        </pc:picChg>
        <pc:picChg chg="del">
          <ac:chgData name="Chau Tinh" userId="fa90eaad-5a96-42d9-8ebd-abd18384d89d" providerId="ADAL" clId="{AFDA1F6E-521E-451E-90BC-DFFE775C8BF3}" dt="2024-03-13T03:30:25.260" v="17179" actId="478"/>
          <ac:picMkLst>
            <pc:docMk/>
            <pc:sldMk cId="3393491646" sldId="429"/>
            <ac:picMk id="12" creationId="{FBDC1FBE-B12B-8C25-1447-0F2E325B2CE2}"/>
          </ac:picMkLst>
        </pc:picChg>
      </pc:sldChg>
    </pc:docChg>
  </pc:docChgLst>
  <pc:docChgLst>
    <pc:chgData name="Tinh Chau" userId="2ec8ede9aa1d1218" providerId="LiveId" clId="{FDD59516-2698-48C4-9AB7-64A7B4B5D144}"/>
    <pc:docChg chg="undo custSel modSld">
      <pc:chgData name="Tinh Chau" userId="2ec8ede9aa1d1218" providerId="LiveId" clId="{FDD59516-2698-48C4-9AB7-64A7B4B5D144}" dt="2024-07-20T03:39:47.658" v="7" actId="20577"/>
      <pc:docMkLst>
        <pc:docMk/>
      </pc:docMkLst>
      <pc:sldChg chg="modSp mod">
        <pc:chgData name="Tinh Chau" userId="2ec8ede9aa1d1218" providerId="LiveId" clId="{FDD59516-2698-48C4-9AB7-64A7B4B5D144}" dt="2024-07-20T03:39:47.658" v="7" actId="20577"/>
        <pc:sldMkLst>
          <pc:docMk/>
          <pc:sldMk cId="610539858" sldId="364"/>
        </pc:sldMkLst>
        <pc:graphicFrameChg chg="modGraphic">
          <ac:chgData name="Tinh Chau" userId="2ec8ede9aa1d1218" providerId="LiveId" clId="{FDD59516-2698-48C4-9AB7-64A7B4B5D144}" dt="2024-07-20T03:39:47.658" v="7" actId="20577"/>
          <ac:graphicFrameMkLst>
            <pc:docMk/>
            <pc:sldMk cId="610539858" sldId="364"/>
            <ac:graphicFrameMk id="10" creationId="{C58227F4-3E6A-1270-8CA9-DA9CCB9E2FA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C399EF-B8CA-72A3-4DD1-8E62FEB470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C0B852-8C66-948A-626D-643B1890EE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3E08E3-F708-48F9-B6C0-7F0A6A6A999E}" type="datetimeFigureOut">
              <a:rPr lang="en-US" smtClean="0"/>
              <a:t>8/29/2025</a:t>
            </a:fld>
            <a:endParaRPr lang="en-US"/>
          </a:p>
        </p:txBody>
      </p:sp>
      <p:sp>
        <p:nvSpPr>
          <p:cNvPr id="4" name="Footer Placeholder 3">
            <a:extLst>
              <a:ext uri="{FF2B5EF4-FFF2-40B4-BE49-F238E27FC236}">
                <a16:creationId xmlns:a16="http://schemas.microsoft.com/office/drawing/2014/main" id="{64463482-EB1A-899F-5BFE-46A48B27F6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57B507-8607-B3CC-FF46-0E9AC2D627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AD4012-0846-4569-916C-D60485B63B27}" type="slidenum">
              <a:rPr lang="en-US" smtClean="0"/>
              <a:t>‹#›</a:t>
            </a:fld>
            <a:endParaRPr lang="en-US"/>
          </a:p>
        </p:txBody>
      </p:sp>
    </p:spTree>
    <p:extLst>
      <p:ext uri="{BB962C8B-B14F-4D97-AF65-F5344CB8AC3E}">
        <p14:creationId xmlns:p14="http://schemas.microsoft.com/office/powerpoint/2010/main" val="191366365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E25EC-81CE-424F-913D-1EB2FB3BD631}" type="datetimeFigureOut">
              <a:rPr lang="en-US" smtClean="0"/>
              <a:t>8/29/2025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132A9-D13D-4A3A-BD29-0EB3F1851279}" type="slidenum">
              <a:rPr lang="en-US" smtClean="0"/>
              <a:t>‹#›</a:t>
            </a:fld>
            <a:endParaRPr lang="en-US"/>
          </a:p>
        </p:txBody>
      </p:sp>
    </p:spTree>
    <p:extLst>
      <p:ext uri="{BB962C8B-B14F-4D97-AF65-F5344CB8AC3E}">
        <p14:creationId xmlns:p14="http://schemas.microsoft.com/office/powerpoint/2010/main" val="159956667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262728" y="1895248"/>
            <a:ext cx="5711483" cy="2325060"/>
          </a:xfrm>
        </p:spPr>
        <p:txBody>
          <a:bodyPr anchor="ctr">
            <a:normAutofit/>
          </a:bodyPr>
          <a:lstStyle>
            <a:lvl1pPr algn="ctr">
              <a:defRPr sz="6000" baseline="0">
                <a:latin typeface="+mj-lt"/>
              </a:defRPr>
            </a:lvl1pPr>
          </a:lstStyle>
          <a:p>
            <a:r>
              <a:rPr lang="en-US" dirty="0"/>
              <a:t>YOUR TITLE GOES HERE</a:t>
            </a:r>
          </a:p>
        </p:txBody>
      </p:sp>
      <p:sp>
        <p:nvSpPr>
          <p:cNvPr id="3" name="Subtitle 2"/>
          <p:cNvSpPr>
            <a:spLocks noGrp="1"/>
          </p:cNvSpPr>
          <p:nvPr>
            <p:ph type="subTitle" idx="1" hasCustomPrompt="1"/>
          </p:nvPr>
        </p:nvSpPr>
        <p:spPr>
          <a:xfrm>
            <a:off x="5015913" y="4286452"/>
            <a:ext cx="3611879" cy="701717"/>
          </a:xfrm>
        </p:spPr>
        <p:txBody>
          <a:bodyPr/>
          <a:lstStyle>
            <a:lvl1pPr marL="0" indent="0" algn="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Credit goes here…</a:t>
            </a:r>
          </a:p>
        </p:txBody>
      </p:sp>
    </p:spTree>
    <p:extLst>
      <p:ext uri="{BB962C8B-B14F-4D97-AF65-F5344CB8AC3E}">
        <p14:creationId xmlns:p14="http://schemas.microsoft.com/office/powerpoint/2010/main" val="277409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BEA5F-45C3-4BB6-A590-5A9FB25E3428}" type="slidenum">
              <a:rPr lang="en-US" smtClean="0"/>
              <a:t>‹#›</a:t>
            </a:fld>
            <a:endParaRPr lang="en-US"/>
          </a:p>
        </p:txBody>
      </p:sp>
    </p:spTree>
    <p:extLst>
      <p:ext uri="{BB962C8B-B14F-4D97-AF65-F5344CB8AC3E}">
        <p14:creationId xmlns:p14="http://schemas.microsoft.com/office/powerpoint/2010/main" val="78823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4155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29255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75305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283781"/>
            <a:ext cx="2057400" cy="365125"/>
          </a:xfrm>
          <a:prstGeom prst="rect">
            <a:avLst/>
          </a:prstGeom>
        </p:spPr>
        <p:txBody>
          <a:bodyPr vert="horz" lIns="91440" tIns="45720" rIns="91440" bIns="45720" rtlCol="0" anchor="ctr"/>
          <a:lstStyle>
            <a:lvl1pPr algn="l">
              <a:defRPr sz="1200">
                <a:solidFill>
                  <a:schemeClr val="tx1">
                    <a:tint val="75000"/>
                  </a:schemeClr>
                </a:solidFill>
                <a:latin typeface="Caviar Dreams" panose="020B0402020204020504" pitchFamily="34" charset="0"/>
              </a:defRPr>
            </a:lvl1pPr>
          </a:lstStyle>
          <a:p>
            <a:endParaRPr lang="en-US"/>
          </a:p>
        </p:txBody>
      </p:sp>
      <p:sp>
        <p:nvSpPr>
          <p:cNvPr id="5" name="Footer Placeholder 4"/>
          <p:cNvSpPr>
            <a:spLocks noGrp="1"/>
          </p:cNvSpPr>
          <p:nvPr>
            <p:ph type="ftr" sz="quarter" idx="3"/>
          </p:nvPr>
        </p:nvSpPr>
        <p:spPr>
          <a:xfrm>
            <a:off x="3028950" y="628378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Caviar Dreams" panose="020B0402020204020504" pitchFamily="34" charset="0"/>
              </a:defRPr>
            </a:lvl1pPr>
          </a:lstStyle>
          <a:p>
            <a:endParaRPr lang="en-US"/>
          </a:p>
        </p:txBody>
      </p:sp>
      <p:sp>
        <p:nvSpPr>
          <p:cNvPr id="6" name="Slide Number Placeholder 5"/>
          <p:cNvSpPr>
            <a:spLocks noGrp="1"/>
          </p:cNvSpPr>
          <p:nvPr>
            <p:ph type="sldNum" sz="quarter" idx="4"/>
          </p:nvPr>
        </p:nvSpPr>
        <p:spPr>
          <a:xfrm>
            <a:off x="6457950" y="6283781"/>
            <a:ext cx="2057400" cy="365125"/>
          </a:xfrm>
          <a:prstGeom prst="rect">
            <a:avLst/>
          </a:prstGeom>
        </p:spPr>
        <p:txBody>
          <a:bodyPr vert="horz" lIns="91440" tIns="45720" rIns="91440" bIns="45720" rtlCol="0" anchor="ctr"/>
          <a:lstStyle>
            <a:lvl1pPr algn="r">
              <a:defRPr sz="1200">
                <a:solidFill>
                  <a:schemeClr val="tx1">
                    <a:tint val="75000"/>
                  </a:schemeClr>
                </a:solidFill>
                <a:latin typeface="Caviar Dreams" panose="020B0402020204020504" pitchFamily="34" charset="0"/>
              </a:defRPr>
            </a:lvl1pPr>
          </a:lstStyle>
          <a:p>
            <a:fld id="{9C5BEA5F-45C3-4BB6-A590-5A9FB25E3428}" type="slidenum">
              <a:rPr lang="en-US" smtClean="0"/>
              <a:pPr/>
              <a:t>‹#›</a:t>
            </a:fld>
            <a:endParaRPr lang="en-US"/>
          </a:p>
        </p:txBody>
      </p:sp>
    </p:spTree>
    <p:extLst>
      <p:ext uri="{BB962C8B-B14F-4D97-AF65-F5344CB8AC3E}">
        <p14:creationId xmlns:p14="http://schemas.microsoft.com/office/powerpoint/2010/main" val="288845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Lst>
  <p:hf hdr="0" ftr="0" dt="0"/>
  <p:txStyles>
    <p:titleStyle>
      <a:lvl1pPr algn="l" defTabSz="914400" rtl="0" eaLnBrk="1" latinLnBrk="0" hangingPunct="1">
        <a:lnSpc>
          <a:spcPct val="90000"/>
        </a:lnSpc>
        <a:spcBef>
          <a:spcPct val="0"/>
        </a:spcBef>
        <a:buNone/>
        <a:defRPr sz="4400" b="1" kern="1200">
          <a:solidFill>
            <a:schemeClr val="tx1"/>
          </a:solidFill>
          <a:latin typeface="Caviar Dreams" panose="020B04020202040205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viar Dreams" panose="020B04020202040205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viar Dreams" panose="020B04020202040205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viar Dreams" panose="020B04020202040205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viar Dreams" panose="020B04020202040205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viar Dreams" panose="020B04020202040205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63A1-B0E2-28AA-50FF-B1F7F3C76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048C6-79CD-3FD9-3E5B-3D031C375CC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FF0606A-59C5-5411-8A4D-333094D3FC8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211F805-D4B8-DD2F-781D-E1E2C1DF5923}"/>
              </a:ext>
            </a:extLst>
          </p:cNvPr>
          <p:cNvSpPr>
            <a:spLocks noGrp="1"/>
          </p:cNvSpPr>
          <p:nvPr>
            <p:ph type="sldNum" sz="quarter" idx="12"/>
          </p:nvPr>
        </p:nvSpPr>
        <p:spPr/>
        <p:txBody>
          <a:bodyPr/>
          <a:lstStyle/>
          <a:p>
            <a:fld id="{9C5BEA5F-45C3-4BB6-A590-5A9FB25E3428}" type="slidenum">
              <a:rPr lang="en-US" smtClean="0"/>
              <a:t>1</a:t>
            </a:fld>
            <a:endParaRPr lang="en-US"/>
          </a:p>
        </p:txBody>
      </p:sp>
      <p:pic>
        <p:nvPicPr>
          <p:cNvPr id="8" name="Picture 7">
            <a:extLst>
              <a:ext uri="{FF2B5EF4-FFF2-40B4-BE49-F238E27FC236}">
                <a16:creationId xmlns:a16="http://schemas.microsoft.com/office/drawing/2014/main" id="{59A37A4F-87C3-92E7-D419-C8015343A3B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531EF0A-7FBB-0413-76C3-16B84240B49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11225FF-51CB-0499-F1A7-F61A24DBABF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910B176-672E-03A6-A5CB-DB07736997E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6227EA5-4AB8-9048-3612-52BC3075D14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C1B61FB-A99E-C71E-E57E-43A9278F849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29D9711-DDEF-E31A-E0B5-58450419A33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0FCA82D-7DB3-EEA7-3DDE-E11CFCB327E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05DAD47-FC17-7DBE-EA89-61E19C07545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3CB4D7D-35FB-A631-2F34-C0F4869C84A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27913CB-0CF5-D51E-2BE6-C3DFD4F182F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3217264-251C-04BB-08A6-7249A45F3F4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FB34810-B676-ACFD-5250-8DAB10AD198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DE31458-4460-9AEA-DC0E-A3C9FCED83D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EAE214-9DE5-72E6-7CDE-E4A985A2021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68800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6C1C-2AA0-426A-B59A-82039E82F5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4F2F6-A3DB-87D5-2786-B8597CAE0C2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8574949-1A84-FB81-FACE-283892E79C5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A84ACB6-60D9-23BB-AA30-E272E5EC117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6D2086-AE4A-190A-A611-2D935EE136B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E15411A-6F3A-5689-55D8-BA95ED2A9FF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98D1436-3590-AF59-0F02-EBC3C6065C0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981802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30D4D-C903-F503-7117-A9636315B7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A8D4E4-F4DD-F0B6-C996-F21B872A6C07}"/>
              </a:ext>
            </a:extLst>
          </p:cNvPr>
          <p:cNvSpPr>
            <a:spLocks noGrp="1"/>
          </p:cNvSpPr>
          <p:nvPr>
            <p:ph type="sldNum" sz="quarter" idx="12"/>
          </p:nvPr>
        </p:nvSpPr>
        <p:spPr/>
        <p:txBody>
          <a:bodyPr/>
          <a:lstStyle/>
          <a:p>
            <a:fld id="{9C5BEA5F-45C3-4BB6-A590-5A9FB25E3428}" type="slidenum">
              <a:rPr lang="en-US" smtClean="0"/>
              <a:t>100</a:t>
            </a:fld>
            <a:endParaRPr lang="en-US"/>
          </a:p>
        </p:txBody>
      </p:sp>
      <p:pic>
        <p:nvPicPr>
          <p:cNvPr id="3" name="Picture 2">
            <a:extLst>
              <a:ext uri="{FF2B5EF4-FFF2-40B4-BE49-F238E27FC236}">
                <a16:creationId xmlns:a16="http://schemas.microsoft.com/office/drawing/2014/main" id="{A01F029B-6D1D-8B46-CB69-817050D5002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2023B1B-BCFB-DC0F-007A-A7EE29B179A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C87E775-C606-2E23-D963-3D114CF8069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5022791"/>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2CB7-EB96-E6E8-7BA6-6BD95686A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0DAC7-8B5D-F5A0-EA7A-0DAA278F2AE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EC75B7-A497-4150-A15A-6A827ECE5B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A2E68C5-53F4-EE23-0213-BB57B4C26D0C}"/>
              </a:ext>
            </a:extLst>
          </p:cNvPr>
          <p:cNvSpPr>
            <a:spLocks noGrp="1"/>
          </p:cNvSpPr>
          <p:nvPr>
            <p:ph type="sldNum" sz="quarter" idx="12"/>
          </p:nvPr>
        </p:nvSpPr>
        <p:spPr/>
        <p:txBody>
          <a:bodyPr/>
          <a:lstStyle/>
          <a:p>
            <a:fld id="{9C5BEA5F-45C3-4BB6-A590-5A9FB25E3428}" type="slidenum">
              <a:rPr lang="en-US" smtClean="0"/>
              <a:t>1000</a:t>
            </a:fld>
            <a:endParaRPr lang="en-US"/>
          </a:p>
        </p:txBody>
      </p:sp>
      <p:pic>
        <p:nvPicPr>
          <p:cNvPr id="6" name="Picture 5">
            <a:extLst>
              <a:ext uri="{FF2B5EF4-FFF2-40B4-BE49-F238E27FC236}">
                <a16:creationId xmlns:a16="http://schemas.microsoft.com/office/drawing/2014/main" id="{F99AE5E5-D8BB-764C-8AE3-12E96292FF0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AB6A187E-E6BD-FEC1-5EE2-028FBEB8E535}"/>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6F784A60-0CDE-3399-8D46-5A5D8EC00FAA}"/>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94DF6B80-F243-470D-1049-A44E327F7CA0}"/>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469252272"/>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59AA3-7988-B064-BBAF-04F7435F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4FFD0-8BF9-CDF2-F831-68E7C7CC614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2D99BD8-881D-AD31-D873-8A0F34F732D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D738DD4-0E30-7625-6090-809F4A22E060}"/>
              </a:ext>
            </a:extLst>
          </p:cNvPr>
          <p:cNvSpPr>
            <a:spLocks noGrp="1"/>
          </p:cNvSpPr>
          <p:nvPr>
            <p:ph type="sldNum" sz="quarter" idx="12"/>
          </p:nvPr>
        </p:nvSpPr>
        <p:spPr/>
        <p:txBody>
          <a:bodyPr/>
          <a:lstStyle/>
          <a:p>
            <a:fld id="{9C5BEA5F-45C3-4BB6-A590-5A9FB25E3428}" type="slidenum">
              <a:rPr lang="en-US" smtClean="0"/>
              <a:t>1001</a:t>
            </a:fld>
            <a:endParaRPr lang="en-US"/>
          </a:p>
        </p:txBody>
      </p:sp>
      <p:pic>
        <p:nvPicPr>
          <p:cNvPr id="8" name="Picture 7">
            <a:extLst>
              <a:ext uri="{FF2B5EF4-FFF2-40B4-BE49-F238E27FC236}">
                <a16:creationId xmlns:a16="http://schemas.microsoft.com/office/drawing/2014/main" id="{554049FB-0663-1AB9-D97A-90F2F9A8508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5EB3C2B-603F-93E7-DF6C-A6DC68DE5AA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B81616C-3FD0-2E5C-2EB2-478C6FABAC2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7F6D031-77F9-0C46-A11A-F46AC6CA851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2858E0-26C6-018F-AC54-C488C184A40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1420EA6-6AE3-CEA1-6DA6-2E7D63831C8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4845FA6-C60E-F89D-3B84-21D61FFD627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A6C4986-B398-4621-11A2-7A3E3A7226F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DA42D5C-4FE9-0F20-80A5-777A5611CDD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8027F38-046C-4795-C388-26EF3AB5949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8CAD093-976C-AB8A-9263-75032C2D7A6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CF3A675-3597-1682-8FF6-5B5FEE6973E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ED0C155-E78B-64AC-C409-61BB7D2CAFC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840F3D5-7B03-05D0-F7DA-FC0DA2BDBA0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86DA423-ECFC-7375-81FB-95FD76830B6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96990995"/>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BDA77-6C55-85BE-4EC7-3F08112B9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A67B8-78C7-F8BF-9E89-EF3B67A0A44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F42219C-6987-102B-41CA-41B1F4A3CC3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E45E5A7-C71D-105F-CACE-D58D150D128E}"/>
              </a:ext>
            </a:extLst>
          </p:cNvPr>
          <p:cNvSpPr>
            <a:spLocks noGrp="1"/>
          </p:cNvSpPr>
          <p:nvPr>
            <p:ph type="sldNum" sz="quarter" idx="12"/>
          </p:nvPr>
        </p:nvSpPr>
        <p:spPr/>
        <p:txBody>
          <a:bodyPr/>
          <a:lstStyle/>
          <a:p>
            <a:fld id="{9C5BEA5F-45C3-4BB6-A590-5A9FB25E3428}" type="slidenum">
              <a:rPr lang="en-US" smtClean="0"/>
              <a:t>1002</a:t>
            </a:fld>
            <a:endParaRPr lang="en-US"/>
          </a:p>
        </p:txBody>
      </p:sp>
      <p:pic>
        <p:nvPicPr>
          <p:cNvPr id="6" name="Picture 5">
            <a:extLst>
              <a:ext uri="{FF2B5EF4-FFF2-40B4-BE49-F238E27FC236}">
                <a16:creationId xmlns:a16="http://schemas.microsoft.com/office/drawing/2014/main" id="{8B0B4BA8-3DD4-FCD1-8A8E-55F39EEB40B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A384211-55FF-2C2A-F269-E75BC86B7DB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62128253"/>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0158-BC59-854F-839D-1867D6B6BA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965969-5CC1-19CF-FE3B-4FF58AB78CEE}"/>
              </a:ext>
            </a:extLst>
          </p:cNvPr>
          <p:cNvSpPr>
            <a:spLocks noGrp="1"/>
          </p:cNvSpPr>
          <p:nvPr>
            <p:ph type="sldNum" sz="quarter" idx="12"/>
          </p:nvPr>
        </p:nvSpPr>
        <p:spPr/>
        <p:txBody>
          <a:bodyPr/>
          <a:lstStyle/>
          <a:p>
            <a:fld id="{9C5BEA5F-45C3-4BB6-A590-5A9FB25E3428}" type="slidenum">
              <a:rPr lang="en-US" smtClean="0"/>
              <a:t>1003</a:t>
            </a:fld>
            <a:endParaRPr lang="en-US"/>
          </a:p>
        </p:txBody>
      </p:sp>
      <p:pic>
        <p:nvPicPr>
          <p:cNvPr id="6" name="Picture 5">
            <a:extLst>
              <a:ext uri="{FF2B5EF4-FFF2-40B4-BE49-F238E27FC236}">
                <a16:creationId xmlns:a16="http://schemas.microsoft.com/office/drawing/2014/main" id="{BA16FD56-68DE-3CAA-5F25-9E684E568EAF}"/>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8F143608-B5F2-EA23-0132-16B268E29282}"/>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A5C8D62-8079-D552-EE79-AFC8BA6AFC8E}"/>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26680212-E3E9-48B5-63AB-D3B451DE86B3}"/>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1003</a:t>
            </a:fld>
            <a:endParaRPr lang="en-US"/>
          </a:p>
        </p:txBody>
      </p:sp>
      <p:pic>
        <p:nvPicPr>
          <p:cNvPr id="7" name="Picture 6">
            <a:extLst>
              <a:ext uri="{FF2B5EF4-FFF2-40B4-BE49-F238E27FC236}">
                <a16:creationId xmlns:a16="http://schemas.microsoft.com/office/drawing/2014/main" id="{DAA1D07C-F563-4EB0-2A10-ECD2984F937A}"/>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AE3748E1-AD40-7794-6C0F-FEBA7451D11F}"/>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F4685CE6-208C-401F-797E-276D0703879C}"/>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B564FC27-100E-F7B4-C5B8-0EBFC2DF9242}"/>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1003</a:t>
            </a:fld>
            <a:endParaRPr lang="en-US"/>
          </a:p>
        </p:txBody>
      </p:sp>
      <p:pic>
        <p:nvPicPr>
          <p:cNvPr id="13" name="Picture 12">
            <a:extLst>
              <a:ext uri="{FF2B5EF4-FFF2-40B4-BE49-F238E27FC236}">
                <a16:creationId xmlns:a16="http://schemas.microsoft.com/office/drawing/2014/main" id="{629EB484-F1BA-751D-4EF2-C1E041043A9A}"/>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6F6727F4-F096-73CF-915F-503493DA3D5C}"/>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1067445-B72A-4B31-3F42-06D41D4020D1}"/>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F6DC146A-2010-ADED-AC43-13CA94B2E117}"/>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1003</a:t>
            </a:fld>
            <a:endParaRPr lang="en-US"/>
          </a:p>
        </p:txBody>
      </p:sp>
      <p:pic>
        <p:nvPicPr>
          <p:cNvPr id="17" name="Picture 16">
            <a:extLst>
              <a:ext uri="{FF2B5EF4-FFF2-40B4-BE49-F238E27FC236}">
                <a16:creationId xmlns:a16="http://schemas.microsoft.com/office/drawing/2014/main" id="{FF97F454-DA46-EA2D-5254-5A08C70CD61E}"/>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65F1C950-CB27-A629-75E0-1151341D1686}"/>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B42D5706-0F93-39F8-41DA-76B156457D12}"/>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663845548"/>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60FD6-A18F-A18D-576D-310447E9D3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F74AF8-DD58-6298-8974-85FBB05506D1}"/>
              </a:ext>
            </a:extLst>
          </p:cNvPr>
          <p:cNvSpPr>
            <a:spLocks noGrp="1"/>
          </p:cNvSpPr>
          <p:nvPr>
            <p:ph type="sldNum" sz="quarter" idx="12"/>
          </p:nvPr>
        </p:nvSpPr>
        <p:spPr/>
        <p:txBody>
          <a:bodyPr/>
          <a:lstStyle/>
          <a:p>
            <a:fld id="{9C5BEA5F-45C3-4BB6-A590-5A9FB25E3428}" type="slidenum">
              <a:rPr lang="en-US" smtClean="0"/>
              <a:t>1004</a:t>
            </a:fld>
            <a:endParaRPr lang="en-US"/>
          </a:p>
        </p:txBody>
      </p:sp>
      <p:pic>
        <p:nvPicPr>
          <p:cNvPr id="3" name="Picture 2">
            <a:extLst>
              <a:ext uri="{FF2B5EF4-FFF2-40B4-BE49-F238E27FC236}">
                <a16:creationId xmlns:a16="http://schemas.microsoft.com/office/drawing/2014/main" id="{5F673FA7-FFBB-2512-48F0-A6B10C9B7A1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D8D77B1-8073-4BFC-B39B-1FEFD643B58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E71F582-67DC-B00B-DD47-D4F98BA43A6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14288819"/>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0987B-6B76-365F-087D-1ABAAD0B38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BE96AC-8522-6F58-F2CC-B06BEFBB3F4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1005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4040A99-188C-A809-EC90-731AD510FDD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2655AF0-8035-F697-5355-97519ADD0F2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FFBBD36-BE1D-9989-FBB9-9D2E99A627F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BBB2B49-90DB-8084-7FDF-85BB807C0AB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27D553C-A1AB-6578-0D38-75AADB80117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47677229"/>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E3E89-CF9A-9E30-6418-F64F218ED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2B4B6-6FFD-7B69-596C-D85D777D4A2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D8ECF39-CE2C-57CB-D378-47AB088D14C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65FBBCB-A3F9-8B49-EA13-A32141B60810}"/>
              </a:ext>
            </a:extLst>
          </p:cNvPr>
          <p:cNvSpPr>
            <a:spLocks noGrp="1"/>
          </p:cNvSpPr>
          <p:nvPr>
            <p:ph type="sldNum" sz="quarter" idx="12"/>
          </p:nvPr>
        </p:nvSpPr>
        <p:spPr/>
        <p:txBody>
          <a:bodyPr/>
          <a:lstStyle/>
          <a:p>
            <a:fld id="{9C5BEA5F-45C3-4BB6-A590-5A9FB25E3428}" type="slidenum">
              <a:rPr lang="en-US" smtClean="0"/>
              <a:t>1006</a:t>
            </a:fld>
            <a:endParaRPr lang="en-US"/>
          </a:p>
        </p:txBody>
      </p:sp>
      <p:pic>
        <p:nvPicPr>
          <p:cNvPr id="8" name="Picture 7">
            <a:extLst>
              <a:ext uri="{FF2B5EF4-FFF2-40B4-BE49-F238E27FC236}">
                <a16:creationId xmlns:a16="http://schemas.microsoft.com/office/drawing/2014/main" id="{519D439D-859B-E195-2328-4B8CA5BE47A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EED1371-0737-34C9-50A5-08C904EB531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E86E20A-5D40-D77B-4E38-81D8B4632C9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A84CBA7-CFCE-4EB8-6D49-B70410415EE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E283D7D-A89F-DEDD-1C19-920A0016066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78D88DC-01CE-7F25-B51D-FE53A79ABEF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EBEDBD8-D47D-3043-08C4-7563F1682A7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F6660E9-DCB1-9BFD-CEA0-310088CF6D1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6984329-B257-A4B2-C5CB-A035F36DA9C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D383AE3-4A7E-FFD8-31F4-C07A138EA31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31EE5AA-452B-89DC-D303-6C6F005874C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18973AC-9D6D-7C15-8883-DEA28577E63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F560910-8BD2-81B9-41A0-637757CD74A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FFA6248-A770-F305-2223-2F858E8E8D2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11CCC0D-D34C-6C9D-220B-7FFC11541BE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559679446"/>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A3CE-A8B2-DAE3-51FE-C621AAE63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F7B22-096E-1211-F575-6A1ACA63DDD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E3517C-1924-A249-5E2B-72D82DAE130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B7C3C38-A724-DE4D-0AF1-739E02423C19}"/>
              </a:ext>
            </a:extLst>
          </p:cNvPr>
          <p:cNvSpPr>
            <a:spLocks noGrp="1"/>
          </p:cNvSpPr>
          <p:nvPr>
            <p:ph type="sldNum" sz="quarter" idx="12"/>
          </p:nvPr>
        </p:nvSpPr>
        <p:spPr/>
        <p:txBody>
          <a:bodyPr/>
          <a:lstStyle/>
          <a:p>
            <a:fld id="{9C5BEA5F-45C3-4BB6-A590-5A9FB25E3428}" type="slidenum">
              <a:rPr lang="en-US" smtClean="0"/>
              <a:t>1007</a:t>
            </a:fld>
            <a:endParaRPr lang="en-US"/>
          </a:p>
        </p:txBody>
      </p:sp>
      <p:pic>
        <p:nvPicPr>
          <p:cNvPr id="6" name="Picture 5">
            <a:extLst>
              <a:ext uri="{FF2B5EF4-FFF2-40B4-BE49-F238E27FC236}">
                <a16:creationId xmlns:a16="http://schemas.microsoft.com/office/drawing/2014/main" id="{6120C7E9-6EBC-5197-BDAC-C3919275482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165EBAFE-23D9-47CC-D783-5C619E63763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16960188"/>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603CE-4AAD-F526-ADB4-E5B354D4C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AEA6E2-F4ED-740C-9876-432A7BA4CE08}"/>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76BC3D1-C72B-6B1B-ABAD-5CE26C45E01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D332CB5-6FBB-F3A4-AD95-B96EBBCCE3F7}"/>
              </a:ext>
            </a:extLst>
          </p:cNvPr>
          <p:cNvSpPr>
            <a:spLocks noGrp="1"/>
          </p:cNvSpPr>
          <p:nvPr>
            <p:ph type="sldNum" sz="quarter" idx="12"/>
          </p:nvPr>
        </p:nvSpPr>
        <p:spPr/>
        <p:txBody>
          <a:bodyPr/>
          <a:lstStyle/>
          <a:p>
            <a:fld id="{9C5BEA5F-45C3-4BB6-A590-5A9FB25E3428}" type="slidenum">
              <a:rPr lang="en-US" smtClean="0"/>
              <a:t>1008</a:t>
            </a:fld>
            <a:endParaRPr lang="en-US"/>
          </a:p>
        </p:txBody>
      </p:sp>
      <p:pic>
        <p:nvPicPr>
          <p:cNvPr id="8" name="Picture 7">
            <a:extLst>
              <a:ext uri="{FF2B5EF4-FFF2-40B4-BE49-F238E27FC236}">
                <a16:creationId xmlns:a16="http://schemas.microsoft.com/office/drawing/2014/main" id="{62E782F1-9723-872E-7D75-A05C7AFB5C8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A46FBCF-B6AD-1F93-4E4C-6F401859584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9A28C9E-3A2D-241F-9CFE-07436389949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569CFD1-C0D2-11F2-46E7-1A9A3C00205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6EDD54D-8C7F-A931-BAD7-3505D966202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3F04FC3-70DA-0B94-272F-4303D0BC47C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26062F9-BC71-2FB2-FEFE-25D08BA2B61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0A1FB61-7A13-9D1D-60E8-5C2C064ABB7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CE19F8F-9902-BE7B-A59B-B17E628F314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2B0F2AB-5D66-2E94-3E1E-259750727FA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B706C05-3164-09DD-B91D-716153438E6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5521611-93F5-71F3-6F97-617E1B552D8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F7CA913-318A-139D-625C-14366F1F1FC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68FDAD4-7616-8ACB-9BA2-47B5E684D8E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9BAA3FF-45E0-9870-0FDD-A80020128B9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580507782"/>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0FF98-8E5C-D6C7-C75E-801D79C94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6B497-30B6-0479-3A74-4DF03849E04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5FC3B96-EFE2-F94F-F1DB-A9905D78CF1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303976C-992B-F516-2C17-BC5C70AEDE2B}"/>
              </a:ext>
            </a:extLst>
          </p:cNvPr>
          <p:cNvSpPr>
            <a:spLocks noGrp="1"/>
          </p:cNvSpPr>
          <p:nvPr>
            <p:ph type="sldNum" sz="quarter" idx="12"/>
          </p:nvPr>
        </p:nvSpPr>
        <p:spPr/>
        <p:txBody>
          <a:bodyPr/>
          <a:lstStyle/>
          <a:p>
            <a:fld id="{9C5BEA5F-45C3-4BB6-A590-5A9FB25E3428}" type="slidenum">
              <a:rPr lang="en-US" smtClean="0"/>
              <a:t>1009</a:t>
            </a:fld>
            <a:endParaRPr lang="en-US"/>
          </a:p>
        </p:txBody>
      </p:sp>
      <p:pic>
        <p:nvPicPr>
          <p:cNvPr id="6" name="Picture 5">
            <a:extLst>
              <a:ext uri="{FF2B5EF4-FFF2-40B4-BE49-F238E27FC236}">
                <a16:creationId xmlns:a16="http://schemas.microsoft.com/office/drawing/2014/main" id="{E0EAE3E1-45AF-4CF3-8BEC-D0F90C61465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78957FD-4061-F7BD-E29B-F4E8DF4DF06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240638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3E61-28C1-31F1-4D63-03992FC233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B9018D-FC29-C5D2-D082-D2CABC601C96}"/>
              </a:ext>
            </a:extLst>
          </p:cNvPr>
          <p:cNvSpPr>
            <a:spLocks noGrp="1"/>
          </p:cNvSpPr>
          <p:nvPr>
            <p:ph type="sldNum" sz="quarter" idx="12"/>
          </p:nvPr>
        </p:nvSpPr>
        <p:spPr/>
        <p:txBody>
          <a:bodyPr/>
          <a:lstStyle/>
          <a:p>
            <a:fld id="{9C5BEA5F-45C3-4BB6-A590-5A9FB25E3428}" type="slidenum">
              <a:rPr lang="en-US" smtClean="0"/>
              <a:t>101</a:t>
            </a:fld>
            <a:endParaRPr lang="en-US"/>
          </a:p>
        </p:txBody>
      </p:sp>
      <p:pic>
        <p:nvPicPr>
          <p:cNvPr id="3" name="Picture 2">
            <a:extLst>
              <a:ext uri="{FF2B5EF4-FFF2-40B4-BE49-F238E27FC236}">
                <a16:creationId xmlns:a16="http://schemas.microsoft.com/office/drawing/2014/main" id="{386BFC8F-D8EF-78F6-B3F5-9E0620AD7C8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A6F4D4D-F70D-A27E-4FFC-B5355D7D08D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4A0B0DE-BAB3-BF44-EADB-0FCD6F55B5E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3530053"/>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6A4F-38AC-8BF4-73E3-B0E9B349F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3BB4D-B839-3D7D-FE30-D58D012AE8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E8CC700-FB9C-1F7F-188E-50BB5ED4D5E5}"/>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82DD161-7A89-88C2-EBAC-C7E31EEDE62C}"/>
              </a:ext>
            </a:extLst>
          </p:cNvPr>
          <p:cNvSpPr>
            <a:spLocks noGrp="1"/>
          </p:cNvSpPr>
          <p:nvPr>
            <p:ph type="sldNum" sz="quarter" idx="12"/>
          </p:nvPr>
        </p:nvSpPr>
        <p:spPr/>
        <p:txBody>
          <a:bodyPr/>
          <a:lstStyle/>
          <a:p>
            <a:fld id="{9C5BEA5F-45C3-4BB6-A590-5A9FB25E3428}" type="slidenum">
              <a:rPr lang="en-US" smtClean="0"/>
              <a:t>1010</a:t>
            </a:fld>
            <a:endParaRPr lang="en-US"/>
          </a:p>
        </p:txBody>
      </p:sp>
      <p:pic>
        <p:nvPicPr>
          <p:cNvPr id="6" name="Picture 5">
            <a:extLst>
              <a:ext uri="{FF2B5EF4-FFF2-40B4-BE49-F238E27FC236}">
                <a16:creationId xmlns:a16="http://schemas.microsoft.com/office/drawing/2014/main" id="{2E620282-BF5A-A861-A54A-0F8ACCF7B5C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702A7B4-64D6-4343-3CE9-9D057AD0FC43}"/>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2CADF630-25AC-0C51-B616-C1937EF088EA}"/>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049867534"/>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4F86E-A48A-3ADB-5BF4-08A5697F1B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37D70A-EC8D-5F44-2062-718475155615}"/>
              </a:ext>
            </a:extLst>
          </p:cNvPr>
          <p:cNvSpPr>
            <a:spLocks noGrp="1"/>
          </p:cNvSpPr>
          <p:nvPr>
            <p:ph type="sldNum" sz="quarter" idx="12"/>
          </p:nvPr>
        </p:nvSpPr>
        <p:spPr/>
        <p:txBody>
          <a:bodyPr/>
          <a:lstStyle/>
          <a:p>
            <a:fld id="{9C5BEA5F-45C3-4BB6-A590-5A9FB25E3428}" type="slidenum">
              <a:rPr lang="en-US" smtClean="0"/>
              <a:t>1011</a:t>
            </a:fld>
            <a:endParaRPr lang="en-US"/>
          </a:p>
        </p:txBody>
      </p:sp>
      <p:pic>
        <p:nvPicPr>
          <p:cNvPr id="3" name="Picture 2">
            <a:extLst>
              <a:ext uri="{FF2B5EF4-FFF2-40B4-BE49-F238E27FC236}">
                <a16:creationId xmlns:a16="http://schemas.microsoft.com/office/drawing/2014/main" id="{5B5BBA53-D741-CD59-A4A4-529F422AEC4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3119F7A-4725-E4E1-1AB0-401AFAF2098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408F1F3-67D0-BDA2-1CF0-D347E24C20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31567323"/>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5A3A8-146D-FC16-B459-49972C5456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294B90-2D9F-4654-B528-129CDFA3A2B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1012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693BA2C-ACB0-F82D-4E69-8A9D0A44E88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6FC69E4-91A6-D6DE-0380-2479C3B0086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B4A02A5-7895-5BBC-B089-5B1D039C4F4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BA065FA9-6514-ECAD-9C66-84947F8191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84ECA3E-9169-AC9B-C7C6-C7B41FF3ABD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619753499"/>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15237-E557-7A75-8057-97B0D5BB3E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291836-C4F7-1BA9-94D5-719258579EE0}"/>
              </a:ext>
            </a:extLst>
          </p:cNvPr>
          <p:cNvSpPr>
            <a:spLocks noGrp="1"/>
          </p:cNvSpPr>
          <p:nvPr>
            <p:ph type="sldNum" sz="quarter" idx="12"/>
          </p:nvPr>
        </p:nvSpPr>
        <p:spPr/>
        <p:txBody>
          <a:bodyPr/>
          <a:lstStyle/>
          <a:p>
            <a:fld id="{9C5BEA5F-45C3-4BB6-A590-5A9FB25E3428}" type="slidenum">
              <a:rPr lang="en-US" smtClean="0"/>
              <a:t>1013</a:t>
            </a:fld>
            <a:endParaRPr lang="en-US"/>
          </a:p>
        </p:txBody>
      </p:sp>
      <p:pic>
        <p:nvPicPr>
          <p:cNvPr id="3" name="Picture 2">
            <a:extLst>
              <a:ext uri="{FF2B5EF4-FFF2-40B4-BE49-F238E27FC236}">
                <a16:creationId xmlns:a16="http://schemas.microsoft.com/office/drawing/2014/main" id="{31A017D3-9875-1036-E9D2-CC90694148E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EBBD0C6-F910-0FC0-19C5-C1DA788498B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13CB62B-40DA-1243-2077-E52B0EE323C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66065085"/>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7EA7-C4EA-1E84-5A7B-5618DC4A2D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55AEC1-6141-EAC3-E4B3-1AB510D60A6D}"/>
              </a:ext>
            </a:extLst>
          </p:cNvPr>
          <p:cNvSpPr>
            <a:spLocks noGrp="1"/>
          </p:cNvSpPr>
          <p:nvPr>
            <p:ph type="sldNum" sz="quarter" idx="12"/>
          </p:nvPr>
        </p:nvSpPr>
        <p:spPr/>
        <p:txBody>
          <a:bodyPr/>
          <a:lstStyle/>
          <a:p>
            <a:fld id="{9C5BEA5F-45C3-4BB6-A590-5A9FB25E3428}" type="slidenum">
              <a:rPr lang="en-US" smtClean="0"/>
              <a:t>1014</a:t>
            </a:fld>
            <a:endParaRPr lang="en-US"/>
          </a:p>
        </p:txBody>
      </p:sp>
      <p:pic>
        <p:nvPicPr>
          <p:cNvPr id="3" name="Picture 2">
            <a:extLst>
              <a:ext uri="{FF2B5EF4-FFF2-40B4-BE49-F238E27FC236}">
                <a16:creationId xmlns:a16="http://schemas.microsoft.com/office/drawing/2014/main" id="{253707A9-7EED-D0F1-7EAB-7C276CA52BD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4A4DC6D-3427-048D-3DB0-39DC17F549A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BF9D4C6-E8DF-B5BC-ABE2-A1B0D7AAF16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6295148"/>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5E6E-D952-EF45-0E9E-DB77ABE2D3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F3B6E2-423A-7060-560B-2A39389D1B6C}"/>
              </a:ext>
            </a:extLst>
          </p:cNvPr>
          <p:cNvSpPr>
            <a:spLocks noGrp="1"/>
          </p:cNvSpPr>
          <p:nvPr>
            <p:ph type="sldNum" sz="quarter" idx="12"/>
          </p:nvPr>
        </p:nvSpPr>
        <p:spPr/>
        <p:txBody>
          <a:bodyPr/>
          <a:lstStyle/>
          <a:p>
            <a:fld id="{9C5BEA5F-45C3-4BB6-A590-5A9FB25E3428}" type="slidenum">
              <a:rPr lang="en-US" smtClean="0"/>
              <a:t>1015</a:t>
            </a:fld>
            <a:endParaRPr lang="en-US"/>
          </a:p>
        </p:txBody>
      </p:sp>
      <p:pic>
        <p:nvPicPr>
          <p:cNvPr id="3" name="Picture 2">
            <a:extLst>
              <a:ext uri="{FF2B5EF4-FFF2-40B4-BE49-F238E27FC236}">
                <a16:creationId xmlns:a16="http://schemas.microsoft.com/office/drawing/2014/main" id="{3335A358-7F64-A3AE-7D8B-7B438D8ADC6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1E9B035-0B0B-44D9-3969-42FFDA07ED0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A94FE13-B2A8-0347-BB63-211BAB31D73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88466597"/>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21185-ABD4-7830-44BF-7269711104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07E11B-7BF8-EBEC-1CCC-900F7F061B5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1016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160D3AE-7FEF-3A58-DC32-64AE1F0BCD1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C5E17D5-3BA3-6640-0338-DE57581A0BA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780B432-6DB2-27F3-DC36-F67362FA184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1BDBCDF5-E19B-5019-1450-F2CE3305F63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C524AC7-DC3A-6997-0974-41BE997769A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9189478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EBB0C-EEC7-89E2-7870-196AC4267D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ADCC1F-86D1-2714-DB2F-19709AAE9917}"/>
              </a:ext>
            </a:extLst>
          </p:cNvPr>
          <p:cNvSpPr>
            <a:spLocks noGrp="1"/>
          </p:cNvSpPr>
          <p:nvPr>
            <p:ph type="sldNum" sz="quarter" idx="12"/>
          </p:nvPr>
        </p:nvSpPr>
        <p:spPr/>
        <p:txBody>
          <a:bodyPr/>
          <a:lstStyle/>
          <a:p>
            <a:fld id="{9C5BEA5F-45C3-4BB6-A590-5A9FB25E3428}" type="slidenum">
              <a:rPr lang="en-US" smtClean="0"/>
              <a:t>1017</a:t>
            </a:fld>
            <a:endParaRPr lang="en-US"/>
          </a:p>
        </p:txBody>
      </p:sp>
      <p:pic>
        <p:nvPicPr>
          <p:cNvPr id="3" name="Picture 2">
            <a:extLst>
              <a:ext uri="{FF2B5EF4-FFF2-40B4-BE49-F238E27FC236}">
                <a16:creationId xmlns:a16="http://schemas.microsoft.com/office/drawing/2014/main" id="{8B7931B1-4212-F7C8-BBED-AC711858FBA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A2C4250-4042-45F8-F61D-E7424012F7C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4F4060F-19D9-C429-8ED5-8171451278F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09122241"/>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B0F7D-85A1-91A0-C0F4-883CCACAD1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537053-60C3-A184-3D27-49444BAAAC8C}"/>
              </a:ext>
            </a:extLst>
          </p:cNvPr>
          <p:cNvSpPr>
            <a:spLocks noGrp="1"/>
          </p:cNvSpPr>
          <p:nvPr>
            <p:ph type="sldNum" sz="quarter" idx="12"/>
          </p:nvPr>
        </p:nvSpPr>
        <p:spPr/>
        <p:txBody>
          <a:bodyPr/>
          <a:lstStyle/>
          <a:p>
            <a:fld id="{9C5BEA5F-45C3-4BB6-A590-5A9FB25E3428}" type="slidenum">
              <a:rPr lang="en-US" smtClean="0"/>
              <a:t>1018</a:t>
            </a:fld>
            <a:endParaRPr lang="en-US"/>
          </a:p>
        </p:txBody>
      </p:sp>
      <p:pic>
        <p:nvPicPr>
          <p:cNvPr id="3" name="Picture 2">
            <a:extLst>
              <a:ext uri="{FF2B5EF4-FFF2-40B4-BE49-F238E27FC236}">
                <a16:creationId xmlns:a16="http://schemas.microsoft.com/office/drawing/2014/main" id="{2B9F8127-9D42-0E1C-FABC-2AEA2460F61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7FC7F32-693A-30D3-4DB1-E75F8554D4A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5C81D8F-FC58-B739-B55F-F72B663FC14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17753432"/>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54EC-D19D-214E-3C73-49E714C1A3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43844A-048C-3CF7-94A4-E4308A36B5A8}"/>
              </a:ext>
            </a:extLst>
          </p:cNvPr>
          <p:cNvSpPr>
            <a:spLocks noGrp="1"/>
          </p:cNvSpPr>
          <p:nvPr>
            <p:ph type="sldNum" sz="quarter" idx="12"/>
          </p:nvPr>
        </p:nvSpPr>
        <p:spPr/>
        <p:txBody>
          <a:bodyPr/>
          <a:lstStyle/>
          <a:p>
            <a:fld id="{9C5BEA5F-45C3-4BB6-A590-5A9FB25E3428}" type="slidenum">
              <a:rPr lang="en-US" smtClean="0"/>
              <a:t>1019</a:t>
            </a:fld>
            <a:endParaRPr lang="en-US"/>
          </a:p>
        </p:txBody>
      </p:sp>
      <p:pic>
        <p:nvPicPr>
          <p:cNvPr id="3" name="Picture 2">
            <a:extLst>
              <a:ext uri="{FF2B5EF4-FFF2-40B4-BE49-F238E27FC236}">
                <a16:creationId xmlns:a16="http://schemas.microsoft.com/office/drawing/2014/main" id="{0A6E59A2-8884-5C81-6726-B9A746F73B4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4BC3E69-AA77-1EFC-E2A5-E1191F6D9A6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893994B-F328-91D7-4828-435567A2D9F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19978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226-1166-3BFD-2FAA-4B136CBF00F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C350CD-C1C1-E45B-C07A-ED228AD99E6B}"/>
              </a:ext>
            </a:extLst>
          </p:cNvPr>
          <p:cNvSpPr>
            <a:spLocks noGrp="1"/>
          </p:cNvSpPr>
          <p:nvPr>
            <p:ph type="sldNum" sz="quarter" idx="12"/>
          </p:nvPr>
        </p:nvSpPr>
        <p:spPr/>
        <p:txBody>
          <a:bodyPr/>
          <a:lstStyle/>
          <a:p>
            <a:fld id="{9C5BEA5F-45C3-4BB6-A590-5A9FB25E3428}" type="slidenum">
              <a:rPr lang="en-US" smtClean="0"/>
              <a:t>102</a:t>
            </a:fld>
            <a:endParaRPr lang="en-US"/>
          </a:p>
        </p:txBody>
      </p:sp>
      <p:pic>
        <p:nvPicPr>
          <p:cNvPr id="3" name="Picture 2">
            <a:extLst>
              <a:ext uri="{FF2B5EF4-FFF2-40B4-BE49-F238E27FC236}">
                <a16:creationId xmlns:a16="http://schemas.microsoft.com/office/drawing/2014/main" id="{1E3C7B38-9F54-67D7-34BB-FD9EAE26681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8F74BAF-551B-4392-0C57-A985FF1093F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FFD9A96-753C-6DCF-7E75-063A0FD1A2C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06745068"/>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5F8C1-2736-8704-5168-9DF43C0E42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2E1DA8-F866-CF2A-8634-5F480F8B75C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1020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191E223-7260-164A-0B53-69D50D353BE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03DEE10-06F3-F4FC-2814-2B70ADA7FA7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0945047-D21B-26B6-15D1-850652540A4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D9D9554-191F-C3E4-3143-D7B17511F17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5FFC341-D308-62A6-25B1-E379CA29640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507671985"/>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2A48F-6F9F-4B1F-F711-14460353E5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CAD1A-5B0A-56D8-8DA5-811CB833EF12}"/>
              </a:ext>
            </a:extLst>
          </p:cNvPr>
          <p:cNvSpPr>
            <a:spLocks noGrp="1"/>
          </p:cNvSpPr>
          <p:nvPr>
            <p:ph type="sldNum" sz="quarter" idx="12"/>
          </p:nvPr>
        </p:nvSpPr>
        <p:spPr/>
        <p:txBody>
          <a:bodyPr/>
          <a:lstStyle/>
          <a:p>
            <a:fld id="{9C5BEA5F-45C3-4BB6-A590-5A9FB25E3428}" type="slidenum">
              <a:rPr lang="en-US" smtClean="0"/>
              <a:t>1021</a:t>
            </a:fld>
            <a:endParaRPr lang="en-US"/>
          </a:p>
        </p:txBody>
      </p:sp>
      <p:pic>
        <p:nvPicPr>
          <p:cNvPr id="3" name="Picture 2">
            <a:extLst>
              <a:ext uri="{FF2B5EF4-FFF2-40B4-BE49-F238E27FC236}">
                <a16:creationId xmlns:a16="http://schemas.microsoft.com/office/drawing/2014/main" id="{610824D9-CBE4-6976-249A-7963EDD32C5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189D04A-5DD5-CF23-A901-9B3C39ACAB2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EBC7500-1F56-BE38-EF34-62216D7218F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38969207"/>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18C92-E57D-F726-D8C9-1F76FF257E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35C7D-9BE9-DB06-4C18-88EC846E1BD0}"/>
              </a:ext>
            </a:extLst>
          </p:cNvPr>
          <p:cNvSpPr>
            <a:spLocks noGrp="1"/>
          </p:cNvSpPr>
          <p:nvPr>
            <p:ph type="sldNum" sz="quarter" idx="12"/>
          </p:nvPr>
        </p:nvSpPr>
        <p:spPr/>
        <p:txBody>
          <a:bodyPr/>
          <a:lstStyle/>
          <a:p>
            <a:fld id="{9C5BEA5F-45C3-4BB6-A590-5A9FB25E3428}" type="slidenum">
              <a:rPr lang="en-US" smtClean="0"/>
              <a:t>1022</a:t>
            </a:fld>
            <a:endParaRPr lang="en-US"/>
          </a:p>
        </p:txBody>
      </p:sp>
      <p:pic>
        <p:nvPicPr>
          <p:cNvPr id="3" name="Picture 2">
            <a:extLst>
              <a:ext uri="{FF2B5EF4-FFF2-40B4-BE49-F238E27FC236}">
                <a16:creationId xmlns:a16="http://schemas.microsoft.com/office/drawing/2014/main" id="{25D7AD24-8B0A-ADE2-8DA8-E71B0BE790A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73A225A-5560-73A7-D474-B2A460E8760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8BED64D-D0A9-6FAE-6139-7A6A5FF8E3A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89993820"/>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03F88-0B26-7D3E-D4D8-2341B6C52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A1DEF-58E4-4C87-37B4-21AA0E244B2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710DCCF-851E-47B5-261B-98972F4F63F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1489A2F-2F42-C677-5AB5-4A2BB1E9AADD}"/>
              </a:ext>
            </a:extLst>
          </p:cNvPr>
          <p:cNvSpPr>
            <a:spLocks noGrp="1"/>
          </p:cNvSpPr>
          <p:nvPr>
            <p:ph type="sldNum" sz="quarter" idx="12"/>
          </p:nvPr>
        </p:nvSpPr>
        <p:spPr/>
        <p:txBody>
          <a:bodyPr/>
          <a:lstStyle/>
          <a:p>
            <a:fld id="{9C5BEA5F-45C3-4BB6-A590-5A9FB25E3428}" type="slidenum">
              <a:rPr lang="en-US" smtClean="0"/>
              <a:t>1023</a:t>
            </a:fld>
            <a:endParaRPr lang="en-US"/>
          </a:p>
        </p:txBody>
      </p:sp>
      <p:pic>
        <p:nvPicPr>
          <p:cNvPr id="8" name="Picture 7">
            <a:extLst>
              <a:ext uri="{FF2B5EF4-FFF2-40B4-BE49-F238E27FC236}">
                <a16:creationId xmlns:a16="http://schemas.microsoft.com/office/drawing/2014/main" id="{050DFE0A-8D34-6229-E76F-4565998CD72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2A2A189-9C55-F307-A825-D0DF7860091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2DF3E13-FAF7-4A41-71FE-84B3643B285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E89997A-7F96-3DAA-DDE5-FEEF6DB21D8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8D48499-0926-B61A-4E45-04C4C47E835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0D747B7-61B2-7E66-9E85-65E248A77D8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9A02BC2-AB0B-801D-5B6A-B5EDF7E969B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786BDD1-E000-5529-E89A-AB15BD4F184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35852FD-9C34-B48E-884A-4F89C349CD3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596CD24-C803-DB5A-5B8D-752EEFCE097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0D1A8FA-AF17-67C6-BA10-C1645169D6B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7E33286-BF27-838D-4123-4A4855A86BA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D2EAC62-2E7C-E6FE-6E2B-09E6C2E3070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D13269F-8A6E-76BB-A4AB-375EACEF0B2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04C1D37-CB26-A886-B736-112D1907D5F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96256360"/>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E459-1C86-8D27-D3E5-BE4703C32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A8BBD-1DC7-E749-34C4-B7DDBBB84BC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D3534A5-344A-82FF-C042-9CF41077561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4C996F3-EAF1-9231-5D96-E7F31A778AD8}"/>
              </a:ext>
            </a:extLst>
          </p:cNvPr>
          <p:cNvSpPr>
            <a:spLocks noGrp="1"/>
          </p:cNvSpPr>
          <p:nvPr>
            <p:ph type="sldNum" sz="quarter" idx="12"/>
          </p:nvPr>
        </p:nvSpPr>
        <p:spPr/>
        <p:txBody>
          <a:bodyPr/>
          <a:lstStyle/>
          <a:p>
            <a:fld id="{9C5BEA5F-45C3-4BB6-A590-5A9FB25E3428}" type="slidenum">
              <a:rPr lang="en-US" smtClean="0"/>
              <a:t>1024</a:t>
            </a:fld>
            <a:endParaRPr lang="en-US"/>
          </a:p>
        </p:txBody>
      </p:sp>
      <p:pic>
        <p:nvPicPr>
          <p:cNvPr id="6" name="Picture 5">
            <a:extLst>
              <a:ext uri="{FF2B5EF4-FFF2-40B4-BE49-F238E27FC236}">
                <a16:creationId xmlns:a16="http://schemas.microsoft.com/office/drawing/2014/main" id="{6E5A7B12-BC8F-469D-DA9B-6DEC9707BDE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9425D1F-5E29-7687-33BC-1045761D5C5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65319337"/>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5A59A-9014-4EC4-6EB9-01FF1FA2B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91C3A-39FA-3577-79AF-F312A33176D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AA18348-6FFB-C5DF-9BF2-5B7ECCEBDE7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575D99B-1371-0D25-D189-2B5E61D2995E}"/>
              </a:ext>
            </a:extLst>
          </p:cNvPr>
          <p:cNvSpPr>
            <a:spLocks noGrp="1"/>
          </p:cNvSpPr>
          <p:nvPr>
            <p:ph type="sldNum" sz="quarter" idx="12"/>
          </p:nvPr>
        </p:nvSpPr>
        <p:spPr/>
        <p:txBody>
          <a:bodyPr/>
          <a:lstStyle/>
          <a:p>
            <a:fld id="{9C5BEA5F-45C3-4BB6-A590-5A9FB25E3428}" type="slidenum">
              <a:rPr lang="en-US" smtClean="0"/>
              <a:t>1025</a:t>
            </a:fld>
            <a:endParaRPr lang="en-US"/>
          </a:p>
        </p:txBody>
      </p:sp>
      <p:pic>
        <p:nvPicPr>
          <p:cNvPr id="8" name="Picture 7">
            <a:extLst>
              <a:ext uri="{FF2B5EF4-FFF2-40B4-BE49-F238E27FC236}">
                <a16:creationId xmlns:a16="http://schemas.microsoft.com/office/drawing/2014/main" id="{992E5FD0-B425-3AAB-7DEE-6ACB23B68C6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0595FF-2367-BEDF-BCC3-88F0B4AC551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E3E0384-3D99-3F33-6B09-1B3C2E743C4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AD7CD42-B23F-8D3F-EF23-71E85B6408B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806DB35-7F19-5787-ED5C-3622E59C432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607561-426E-061D-1981-50A2EE30FA1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8996E23-1613-5039-BA80-D7D6A830ABC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DA2E7A3-D517-667B-60A4-BD8EE496994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460F251-0731-1947-8121-1541C30FBF2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CA7E52A-A22C-A751-FF20-FAC4FA95340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F443D6B-91CF-5F8B-C96C-BFF321796B5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497A525-CFE4-CB45-2372-02000ED6F97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E014247-DC8E-9465-5C5A-E22A4D43234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2D14E5E-55DA-CCB0-AAAD-7819E2A6C8A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A41E62C-09CE-33C5-09AF-F66A17FD7AA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25299511"/>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461DE-CBD8-9BED-DB75-2C394551F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14BF3-0DBF-F877-821C-C992F39349B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A60482B-9B25-3FC9-562E-0EF84274623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F80D2DB-A46C-A6DB-0C91-D557DFD7A492}"/>
              </a:ext>
            </a:extLst>
          </p:cNvPr>
          <p:cNvSpPr>
            <a:spLocks noGrp="1"/>
          </p:cNvSpPr>
          <p:nvPr>
            <p:ph type="sldNum" sz="quarter" idx="12"/>
          </p:nvPr>
        </p:nvSpPr>
        <p:spPr/>
        <p:txBody>
          <a:bodyPr/>
          <a:lstStyle/>
          <a:p>
            <a:fld id="{9C5BEA5F-45C3-4BB6-A590-5A9FB25E3428}" type="slidenum">
              <a:rPr lang="en-US" smtClean="0"/>
              <a:t>1026</a:t>
            </a:fld>
            <a:endParaRPr lang="en-US"/>
          </a:p>
        </p:txBody>
      </p:sp>
      <p:pic>
        <p:nvPicPr>
          <p:cNvPr id="6" name="Picture 5">
            <a:extLst>
              <a:ext uri="{FF2B5EF4-FFF2-40B4-BE49-F238E27FC236}">
                <a16:creationId xmlns:a16="http://schemas.microsoft.com/office/drawing/2014/main" id="{813F8DD4-298F-361F-859E-85BD24CAFFD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0F8CD9E-A3C7-EBB4-6DEF-78D64E8E3E0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601987493"/>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EFA13-A271-A86B-E29C-E4FB59092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D4171-5C7A-7A24-6E2C-28C314DA98B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E921F76-C86A-F3B1-5CF9-10DEFD34C82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3D21650-1A8F-BC90-515E-EED8BE776D0A}"/>
              </a:ext>
            </a:extLst>
          </p:cNvPr>
          <p:cNvSpPr>
            <a:spLocks noGrp="1"/>
          </p:cNvSpPr>
          <p:nvPr>
            <p:ph type="sldNum" sz="quarter" idx="12"/>
          </p:nvPr>
        </p:nvSpPr>
        <p:spPr/>
        <p:txBody>
          <a:bodyPr/>
          <a:lstStyle/>
          <a:p>
            <a:fld id="{9C5BEA5F-45C3-4BB6-A590-5A9FB25E3428}" type="slidenum">
              <a:rPr lang="en-US" smtClean="0"/>
              <a:t>1027</a:t>
            </a:fld>
            <a:endParaRPr lang="en-US"/>
          </a:p>
        </p:txBody>
      </p:sp>
      <p:pic>
        <p:nvPicPr>
          <p:cNvPr id="6" name="Picture 5">
            <a:extLst>
              <a:ext uri="{FF2B5EF4-FFF2-40B4-BE49-F238E27FC236}">
                <a16:creationId xmlns:a16="http://schemas.microsoft.com/office/drawing/2014/main" id="{C1133B3F-5A76-249A-C933-883855EED8A2}"/>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58CF09E-FA9F-B7DE-D86D-991873FF869B}"/>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CCC0067E-6D98-B71B-E122-DFA3182E8BDB}"/>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680241721"/>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637C3-E682-A453-3C02-03DD01E35B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61D86F-CA67-6AE4-9BC6-EE3A1CDD2CF2}"/>
              </a:ext>
            </a:extLst>
          </p:cNvPr>
          <p:cNvSpPr>
            <a:spLocks noGrp="1"/>
          </p:cNvSpPr>
          <p:nvPr>
            <p:ph type="sldNum" sz="quarter" idx="12"/>
          </p:nvPr>
        </p:nvSpPr>
        <p:spPr/>
        <p:txBody>
          <a:bodyPr/>
          <a:lstStyle/>
          <a:p>
            <a:fld id="{9C5BEA5F-45C3-4BB6-A590-5A9FB25E3428}" type="slidenum">
              <a:rPr lang="en-US" smtClean="0"/>
              <a:t>1028</a:t>
            </a:fld>
            <a:endParaRPr lang="en-US"/>
          </a:p>
        </p:txBody>
      </p:sp>
      <p:pic>
        <p:nvPicPr>
          <p:cNvPr id="3" name="Picture 2">
            <a:extLst>
              <a:ext uri="{FF2B5EF4-FFF2-40B4-BE49-F238E27FC236}">
                <a16:creationId xmlns:a16="http://schemas.microsoft.com/office/drawing/2014/main" id="{3454C310-8EAD-2DFD-7A37-9688608683E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2A0E6BB-FAEA-B983-5B15-FCE17C75DF5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808E171-83EF-5B60-3D8A-8244F0B2541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9868826"/>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84C01-33F1-BFE9-0A8F-D200D206A4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04DBB-9994-31CA-7503-BE704E1B7A8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1029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44AC313-1973-233E-5BF0-C60EB07D3CA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471B43E-577F-4800-8A6A-B08A6373B2B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8D8D20A-601F-8CE3-A368-8A6B3492152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09C2817-ED75-2555-DC2A-55946EB0D04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D065651-6214-E145-E6C6-84A787D9F4E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8108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76155-53E8-1E0C-FDF2-EF78A45BAA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00D9D0-DFCF-B8F2-2B68-744711FED01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FE13DB7-77B4-2FAB-BCF0-DE3FFB9657C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B6857A2-E98B-E610-8D89-6F8C0C8FF2E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1447EAE-9E43-436D-AA52-5ADB6C40A28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058DCE4-CFF7-0BCE-187F-DD5AE342274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A6C4D56-0650-A6C3-6B87-2ED3448F3BD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27568947"/>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F8AAA-A858-C52C-534A-30BBC0FEA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79F1A-BFA9-DADB-785C-460E23A1FCC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41ED29D-D7B7-BFAB-C323-A792F619713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80AC838-1FAC-2771-3914-236C03F631B1}"/>
              </a:ext>
            </a:extLst>
          </p:cNvPr>
          <p:cNvSpPr>
            <a:spLocks noGrp="1"/>
          </p:cNvSpPr>
          <p:nvPr>
            <p:ph type="sldNum" sz="quarter" idx="12"/>
          </p:nvPr>
        </p:nvSpPr>
        <p:spPr/>
        <p:txBody>
          <a:bodyPr/>
          <a:lstStyle/>
          <a:p>
            <a:fld id="{9C5BEA5F-45C3-4BB6-A590-5A9FB25E3428}" type="slidenum">
              <a:rPr lang="en-US" smtClean="0"/>
              <a:t>1030</a:t>
            </a:fld>
            <a:endParaRPr lang="en-US"/>
          </a:p>
        </p:txBody>
      </p:sp>
      <p:pic>
        <p:nvPicPr>
          <p:cNvPr id="8" name="Picture 7">
            <a:extLst>
              <a:ext uri="{FF2B5EF4-FFF2-40B4-BE49-F238E27FC236}">
                <a16:creationId xmlns:a16="http://schemas.microsoft.com/office/drawing/2014/main" id="{C9AF5789-32FD-1B68-8010-BFF8B238F34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0D69F3F-15E3-4B50-F7B4-1EFD0459F0B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616C376-B39B-5BF9-51C4-56C075D3BD3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60996BF-D2EA-E230-1DD1-AFE533E4D24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FA3D179-9FEC-3209-F70C-4E5EEEB813E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77F779A-3FBF-F614-5852-A9677A54494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B525E1D-C7E4-45B1-F9BC-C2C6A4B8BBB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ABE73F7-2EF3-1F65-866D-874ECEAADE7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932E137-19D3-1A46-8280-5BD1CEC1F28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4C286CD-C152-8BA5-FD3B-25FA287B43E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B991CF6-E651-5E34-9963-0863BB6F35B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B8D3226-A0AE-A06F-958C-FD50040928E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5D67FA7-6972-1A8C-7FFE-0FDDBE222C6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3ACB0BC-4C44-54E7-9C80-FFF14C42384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47DFCFC-FCD6-3B62-E7A0-712305485EA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75357998"/>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EDAB-3975-0EE4-174D-40AAF18E2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8D0F9-961F-3841-16E7-334BE3893E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9BC69B2-EE06-CB63-A55B-120980A41F1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7B2849C-A148-D9E4-6BAA-7A7C9BB7E8D7}"/>
              </a:ext>
            </a:extLst>
          </p:cNvPr>
          <p:cNvSpPr>
            <a:spLocks noGrp="1"/>
          </p:cNvSpPr>
          <p:nvPr>
            <p:ph type="sldNum" sz="quarter" idx="12"/>
          </p:nvPr>
        </p:nvSpPr>
        <p:spPr/>
        <p:txBody>
          <a:bodyPr/>
          <a:lstStyle/>
          <a:p>
            <a:fld id="{9C5BEA5F-45C3-4BB6-A590-5A9FB25E3428}" type="slidenum">
              <a:rPr lang="en-US" smtClean="0"/>
              <a:t>1031</a:t>
            </a:fld>
            <a:endParaRPr lang="en-US"/>
          </a:p>
        </p:txBody>
      </p:sp>
      <p:pic>
        <p:nvPicPr>
          <p:cNvPr id="6" name="Picture 5">
            <a:extLst>
              <a:ext uri="{FF2B5EF4-FFF2-40B4-BE49-F238E27FC236}">
                <a16:creationId xmlns:a16="http://schemas.microsoft.com/office/drawing/2014/main" id="{B066291B-7DB1-0780-1338-97C1BFAA2EEC}"/>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E19578BB-1709-F82C-0128-E5D635D474D4}"/>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CD4EC63D-63C0-5EDB-DAD2-3B9D8AE54FA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3D9A76C5-E175-01E1-73ED-E05317A7FE50}"/>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31728946"/>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3F3CD-77A5-DA6A-5A0A-875915D4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ADD41-9E7F-55D0-6FA9-F38465ADD54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E30E9FA-06C8-2332-7D03-FDD979735F6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72B66FC-C735-7DA8-5568-F941E51AE81F}"/>
              </a:ext>
            </a:extLst>
          </p:cNvPr>
          <p:cNvSpPr>
            <a:spLocks noGrp="1"/>
          </p:cNvSpPr>
          <p:nvPr>
            <p:ph type="sldNum" sz="quarter" idx="12"/>
          </p:nvPr>
        </p:nvSpPr>
        <p:spPr/>
        <p:txBody>
          <a:bodyPr/>
          <a:lstStyle/>
          <a:p>
            <a:fld id="{9C5BEA5F-45C3-4BB6-A590-5A9FB25E3428}" type="slidenum">
              <a:rPr lang="en-US" smtClean="0"/>
              <a:t>1032</a:t>
            </a:fld>
            <a:endParaRPr lang="en-US"/>
          </a:p>
        </p:txBody>
      </p:sp>
      <p:pic>
        <p:nvPicPr>
          <p:cNvPr id="8" name="Picture 7">
            <a:extLst>
              <a:ext uri="{FF2B5EF4-FFF2-40B4-BE49-F238E27FC236}">
                <a16:creationId xmlns:a16="http://schemas.microsoft.com/office/drawing/2014/main" id="{1F0816D4-F321-B269-BAD9-057C8EA5B5A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449FF7-0AFA-D1EF-8B3F-FCECA0DA82E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2A80C91-B500-63AB-AD8F-504F7FF042D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B27D929-3366-3B95-EE8D-D1408CC62B5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0309B2A-1817-11A6-B5BC-3BFDE6E930D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2ACFEC7-DE80-1900-A999-46830D8ECD3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B12E7A5-3576-A508-54AD-25C159BDE99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A4B3072-08B9-C536-CC18-8DF458B140A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95ED551-FB17-B2B1-1169-3B09F01215B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40DD204-0602-8FF9-70A1-AD1F68E9AF7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4ACDCD7-2C6B-1DDD-B2D5-BAF2FA280F6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631BC4C-F9A0-D37C-F11E-42293E7D229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5C096527-4807-24CA-BC56-06F23732F4A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E5AC875-6C8A-D628-3B4D-A4540041C02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D1F7A1C-7FD3-A7F2-FBD7-EF1B0838156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92356524"/>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D3DCE-76FC-6094-95C7-3FD987D08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DD669-33CA-CE07-2F7F-6069CB8636B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82BEB31-7090-218C-C34C-F4E86887822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6D612C5-5C27-BEB7-0100-BD8359C54DD6}"/>
              </a:ext>
            </a:extLst>
          </p:cNvPr>
          <p:cNvSpPr>
            <a:spLocks noGrp="1"/>
          </p:cNvSpPr>
          <p:nvPr>
            <p:ph type="sldNum" sz="quarter" idx="12"/>
          </p:nvPr>
        </p:nvSpPr>
        <p:spPr/>
        <p:txBody>
          <a:bodyPr/>
          <a:lstStyle/>
          <a:p>
            <a:fld id="{9C5BEA5F-45C3-4BB6-A590-5A9FB25E3428}" type="slidenum">
              <a:rPr lang="en-US" smtClean="0"/>
              <a:t>1033</a:t>
            </a:fld>
            <a:endParaRPr lang="en-US"/>
          </a:p>
        </p:txBody>
      </p:sp>
      <p:pic>
        <p:nvPicPr>
          <p:cNvPr id="6" name="Picture 5">
            <a:extLst>
              <a:ext uri="{FF2B5EF4-FFF2-40B4-BE49-F238E27FC236}">
                <a16:creationId xmlns:a16="http://schemas.microsoft.com/office/drawing/2014/main" id="{A4257EC6-6097-EB36-E5B7-E4A4C1A85AA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100B823-8BFB-BB43-CF88-A2FDD971EE3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71252457"/>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9F96A-51BF-5002-99E4-B235623CF9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44D846-AD8B-44C7-A763-14AE3115CFD2}"/>
              </a:ext>
            </a:extLst>
          </p:cNvPr>
          <p:cNvSpPr>
            <a:spLocks noGrp="1"/>
          </p:cNvSpPr>
          <p:nvPr>
            <p:ph type="sldNum" sz="quarter" idx="12"/>
          </p:nvPr>
        </p:nvSpPr>
        <p:spPr/>
        <p:txBody>
          <a:bodyPr/>
          <a:lstStyle/>
          <a:p>
            <a:fld id="{9C5BEA5F-45C3-4BB6-A590-5A9FB25E3428}" type="slidenum">
              <a:rPr lang="en-US" smtClean="0"/>
              <a:t>1034</a:t>
            </a:fld>
            <a:endParaRPr lang="en-US"/>
          </a:p>
        </p:txBody>
      </p:sp>
      <p:pic>
        <p:nvPicPr>
          <p:cNvPr id="6" name="Picture 5">
            <a:extLst>
              <a:ext uri="{FF2B5EF4-FFF2-40B4-BE49-F238E27FC236}">
                <a16:creationId xmlns:a16="http://schemas.microsoft.com/office/drawing/2014/main" id="{EBE0B674-F9A7-19DD-BC35-2516393347E4}"/>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CB229076-BE12-0957-B282-F0D3F363194D}"/>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4B5D69B6-C29F-2BA5-3298-B875B13F0C9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529B2A7C-89C1-A314-5721-8B89BD55ADF9}"/>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1034</a:t>
            </a:fld>
            <a:endParaRPr lang="en-US"/>
          </a:p>
        </p:txBody>
      </p:sp>
      <p:pic>
        <p:nvPicPr>
          <p:cNvPr id="7" name="Picture 6">
            <a:extLst>
              <a:ext uri="{FF2B5EF4-FFF2-40B4-BE49-F238E27FC236}">
                <a16:creationId xmlns:a16="http://schemas.microsoft.com/office/drawing/2014/main" id="{9C00C023-2837-6784-50F6-F2F8A8C61DAD}"/>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1F048EDA-5265-79CB-77EA-93AE78AC89E3}"/>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4363DC3-BA99-97E2-8781-65577203BCA0}"/>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02947283-0A38-341B-E7EB-B9274F15F5E2}"/>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1034</a:t>
            </a:fld>
            <a:endParaRPr lang="en-US"/>
          </a:p>
        </p:txBody>
      </p:sp>
      <p:pic>
        <p:nvPicPr>
          <p:cNvPr id="13" name="Picture 12">
            <a:extLst>
              <a:ext uri="{FF2B5EF4-FFF2-40B4-BE49-F238E27FC236}">
                <a16:creationId xmlns:a16="http://schemas.microsoft.com/office/drawing/2014/main" id="{441F22C8-3D85-1606-70F1-92CC0762CC73}"/>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DE38E11-F487-3FD2-1C0B-450654807DF1}"/>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C5B5042D-02C9-7022-275B-6985CAC62897}"/>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1C4C89B7-8ABE-A1C7-C85C-736DF3684179}"/>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1034</a:t>
            </a:fld>
            <a:endParaRPr lang="en-US"/>
          </a:p>
        </p:txBody>
      </p:sp>
      <p:pic>
        <p:nvPicPr>
          <p:cNvPr id="17" name="Picture 16">
            <a:extLst>
              <a:ext uri="{FF2B5EF4-FFF2-40B4-BE49-F238E27FC236}">
                <a16:creationId xmlns:a16="http://schemas.microsoft.com/office/drawing/2014/main" id="{FBEFBFE3-9C9C-EA37-9636-06725AA9C263}"/>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4162BC3C-B0F4-A0C5-CCCD-4425F7BA58AD}"/>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A451D47F-277A-67E4-4F67-8261EE0979C1}"/>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01445985"/>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A59B-2F77-2AD4-23E7-5EAAC1E74D3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6D1872-CF9C-BA85-52EF-BC61EA1A99D7}"/>
              </a:ext>
            </a:extLst>
          </p:cNvPr>
          <p:cNvSpPr>
            <a:spLocks noGrp="1"/>
          </p:cNvSpPr>
          <p:nvPr>
            <p:ph type="sldNum" sz="quarter" idx="12"/>
          </p:nvPr>
        </p:nvSpPr>
        <p:spPr/>
        <p:txBody>
          <a:bodyPr/>
          <a:lstStyle/>
          <a:p>
            <a:fld id="{9C5BEA5F-45C3-4BB6-A590-5A9FB25E3428}" type="slidenum">
              <a:rPr lang="en-US" smtClean="0"/>
              <a:t>1035</a:t>
            </a:fld>
            <a:endParaRPr lang="en-US"/>
          </a:p>
        </p:txBody>
      </p:sp>
      <p:pic>
        <p:nvPicPr>
          <p:cNvPr id="3" name="Picture 2">
            <a:extLst>
              <a:ext uri="{FF2B5EF4-FFF2-40B4-BE49-F238E27FC236}">
                <a16:creationId xmlns:a16="http://schemas.microsoft.com/office/drawing/2014/main" id="{143A4E11-DB4B-4F48-E87D-84CB9F6C9C5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1335E56-EF6E-2E24-783F-283DA8ECE04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37A2F2D-C6EF-741A-7CF0-14EC91C62CF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77467534"/>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6A29B-F9B3-B9C5-6876-C830CA196E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BDA427-C789-A086-C303-284EAF85ADC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1036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C333B71-F92F-A8A0-08B8-E3CB80457D3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E03111F-68E9-8BAB-2ABC-A222CE07514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5F147C5-392C-8BC6-C081-FE00F217C6F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EEE950D-2F74-834A-89BD-36CF3A475C1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58791B0-F804-28ED-1500-E8CE5CDE93A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39426683"/>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3D942-4F60-1FDC-D4CA-0B26AA03D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E8FD1-84C6-E2D6-EF35-6CE7FD51349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74B3AC5-8DE8-FB66-AF5B-FF181FA8C8A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EDC16F1-CB51-0846-6CAB-209A413E2E13}"/>
              </a:ext>
            </a:extLst>
          </p:cNvPr>
          <p:cNvSpPr>
            <a:spLocks noGrp="1"/>
          </p:cNvSpPr>
          <p:nvPr>
            <p:ph type="sldNum" sz="quarter" idx="12"/>
          </p:nvPr>
        </p:nvSpPr>
        <p:spPr/>
        <p:txBody>
          <a:bodyPr/>
          <a:lstStyle/>
          <a:p>
            <a:fld id="{9C5BEA5F-45C3-4BB6-A590-5A9FB25E3428}" type="slidenum">
              <a:rPr lang="en-US" smtClean="0"/>
              <a:t>1037</a:t>
            </a:fld>
            <a:endParaRPr lang="en-US"/>
          </a:p>
        </p:txBody>
      </p:sp>
      <p:pic>
        <p:nvPicPr>
          <p:cNvPr id="8" name="Picture 7">
            <a:extLst>
              <a:ext uri="{FF2B5EF4-FFF2-40B4-BE49-F238E27FC236}">
                <a16:creationId xmlns:a16="http://schemas.microsoft.com/office/drawing/2014/main" id="{24C2F389-142A-A4D9-4CC3-5C1966BBC06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750EF7F-FE71-44BF-0931-89777317A1F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20A0C8E-29FD-1255-F413-D699E3683C0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C91C452-8E78-8104-4E7B-1FDDC2449A1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5890366-E72F-FF21-2D58-91518886DB7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4103117-7C90-BC1A-D4BC-23AFC1E4AC3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89E5BE3-58CC-A416-4561-9638FB1F3B8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646099E-C061-AB12-406D-505BFC62169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4861802-DF07-89B1-B8F0-AB7A045C18F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33B0A27-3D5A-389B-B1A9-DD3DAE6A7A6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BE3459E-6238-50FB-A53E-7622650F62C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98A407D-B846-B26D-53C8-5ED9A77DBDC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85F6487-20B0-0F26-26C4-F3BF0111DA5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0C776A3-6791-3030-DC15-8DD44358014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D2551E0-2F94-2189-422D-B61CB98C8A8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83709717"/>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03A5-071A-77BB-C89F-F52F76698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AA9BA-E387-D28C-208B-5007C852D2E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3BE37C7-9FD6-DBB9-11EA-D468150C8AE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CC1EDDF-9649-6FB0-B4E4-EB0B004ED367}"/>
              </a:ext>
            </a:extLst>
          </p:cNvPr>
          <p:cNvSpPr>
            <a:spLocks noGrp="1"/>
          </p:cNvSpPr>
          <p:nvPr>
            <p:ph type="sldNum" sz="quarter" idx="12"/>
          </p:nvPr>
        </p:nvSpPr>
        <p:spPr/>
        <p:txBody>
          <a:bodyPr/>
          <a:lstStyle/>
          <a:p>
            <a:fld id="{9C5BEA5F-45C3-4BB6-A590-5A9FB25E3428}" type="slidenum">
              <a:rPr lang="en-US" smtClean="0"/>
              <a:t>1038</a:t>
            </a:fld>
            <a:endParaRPr lang="en-US"/>
          </a:p>
        </p:txBody>
      </p:sp>
      <p:pic>
        <p:nvPicPr>
          <p:cNvPr id="6" name="Picture 5">
            <a:extLst>
              <a:ext uri="{FF2B5EF4-FFF2-40B4-BE49-F238E27FC236}">
                <a16:creationId xmlns:a16="http://schemas.microsoft.com/office/drawing/2014/main" id="{4AF0D461-1240-4722-2D72-B73868A3BF5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D9AC425-A2B3-FE0E-9FD9-18C92438CFE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530282439"/>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6F69F-04F5-2307-5C7B-AB4BAA154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A35AE-D401-B62C-E924-0C0547E1D65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CFD89A7-76B5-9EA3-691D-7518ACED1AF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AE5E53C-6E9C-C8E9-73B5-B7C37BC8B304}"/>
              </a:ext>
            </a:extLst>
          </p:cNvPr>
          <p:cNvSpPr>
            <a:spLocks noGrp="1"/>
          </p:cNvSpPr>
          <p:nvPr>
            <p:ph type="sldNum" sz="quarter" idx="12"/>
          </p:nvPr>
        </p:nvSpPr>
        <p:spPr/>
        <p:txBody>
          <a:bodyPr/>
          <a:lstStyle/>
          <a:p>
            <a:fld id="{9C5BEA5F-45C3-4BB6-A590-5A9FB25E3428}" type="slidenum">
              <a:rPr lang="en-US" smtClean="0"/>
              <a:t>1039</a:t>
            </a:fld>
            <a:endParaRPr lang="en-US"/>
          </a:p>
        </p:txBody>
      </p:sp>
      <p:pic>
        <p:nvPicPr>
          <p:cNvPr id="8" name="Picture 7">
            <a:extLst>
              <a:ext uri="{FF2B5EF4-FFF2-40B4-BE49-F238E27FC236}">
                <a16:creationId xmlns:a16="http://schemas.microsoft.com/office/drawing/2014/main" id="{D603215A-6FEA-F0DB-0D06-0077396DEFB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0F44197-2E56-AE62-019F-B38B303F649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85D28A7-62FE-92D0-A48F-2C2B2657D10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9981E86-5229-3421-69B7-8EEBDD9D7C4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C5A6CA-15DF-B98D-E2A1-B3E5BF6A481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2CF036D-A0E5-71B7-B734-F5635C464FF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477610F-D144-B7BE-07A9-BD6987A2067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12751F6-1E65-554D-FA85-736046CCEF5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B6632F0-CA54-4ABC-C1EC-29B3E8C406A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428F7E5-E888-54AC-6FC1-7AFCC4B13AE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DBDCA5A-4578-74C6-7E86-E47C87C574E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19EA880-2DD2-D3EB-5548-0726EA98B89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DE00B8D-CCD5-BC90-0114-BC64AA2D493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76A72A3-981D-AFCD-4C0D-F3F782944C6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C9905AE-3883-18DC-FDEB-E20FB1DEA1B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9081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EEE3-F1F0-2FA9-1375-D474095CE6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FF547-2884-6B45-74CD-F9545F9FAE19}"/>
              </a:ext>
            </a:extLst>
          </p:cNvPr>
          <p:cNvSpPr>
            <a:spLocks noGrp="1"/>
          </p:cNvSpPr>
          <p:nvPr>
            <p:ph type="sldNum" sz="quarter" idx="12"/>
          </p:nvPr>
        </p:nvSpPr>
        <p:spPr/>
        <p:txBody>
          <a:bodyPr/>
          <a:lstStyle/>
          <a:p>
            <a:fld id="{9C5BEA5F-45C3-4BB6-A590-5A9FB25E3428}" type="slidenum">
              <a:rPr lang="en-US" smtClean="0"/>
              <a:t>104</a:t>
            </a:fld>
            <a:endParaRPr lang="en-US"/>
          </a:p>
        </p:txBody>
      </p:sp>
      <p:pic>
        <p:nvPicPr>
          <p:cNvPr id="3" name="Picture 2">
            <a:extLst>
              <a:ext uri="{FF2B5EF4-FFF2-40B4-BE49-F238E27FC236}">
                <a16:creationId xmlns:a16="http://schemas.microsoft.com/office/drawing/2014/main" id="{412991B9-9487-45A2-7FA7-18F007DDA1C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AD683EF-C6D4-65B2-2F13-AC63B1FC3C8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28D1862-E39D-AC81-4AC3-0D01CC5ADFE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127004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D34FD-1E1B-69D9-BDE7-958E35292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9A686-08E2-A55C-4E88-50795596E16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6BBFC64-D8F8-081E-A16C-AFBADCB9B45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C17083B-8490-F6C1-B6EB-E840107F8F59}"/>
              </a:ext>
            </a:extLst>
          </p:cNvPr>
          <p:cNvSpPr>
            <a:spLocks noGrp="1"/>
          </p:cNvSpPr>
          <p:nvPr>
            <p:ph type="sldNum" sz="quarter" idx="12"/>
          </p:nvPr>
        </p:nvSpPr>
        <p:spPr/>
        <p:txBody>
          <a:bodyPr/>
          <a:lstStyle/>
          <a:p>
            <a:fld id="{9C5BEA5F-45C3-4BB6-A590-5A9FB25E3428}" type="slidenum">
              <a:rPr lang="en-US" smtClean="0"/>
              <a:t>1040</a:t>
            </a:fld>
            <a:endParaRPr lang="en-US"/>
          </a:p>
        </p:txBody>
      </p:sp>
      <p:pic>
        <p:nvPicPr>
          <p:cNvPr id="6" name="Picture 5">
            <a:extLst>
              <a:ext uri="{FF2B5EF4-FFF2-40B4-BE49-F238E27FC236}">
                <a16:creationId xmlns:a16="http://schemas.microsoft.com/office/drawing/2014/main" id="{A96A77C7-2502-4EB3-1D94-63D1D12B9C4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196E52B-5B6E-BFB7-9855-6920D42F6D1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046026091"/>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91DB0-F78B-D68F-B500-07DEA3394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28F83-E728-AF29-DA49-CF3575107CA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D4441D-E60E-AE63-757A-127ED442E524}"/>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5E46750D-D357-2916-D3A1-7090972353A6}"/>
              </a:ext>
            </a:extLst>
          </p:cNvPr>
          <p:cNvSpPr>
            <a:spLocks noGrp="1"/>
          </p:cNvSpPr>
          <p:nvPr>
            <p:ph type="sldNum" sz="quarter" idx="12"/>
          </p:nvPr>
        </p:nvSpPr>
        <p:spPr/>
        <p:txBody>
          <a:bodyPr/>
          <a:lstStyle/>
          <a:p>
            <a:fld id="{9C5BEA5F-45C3-4BB6-A590-5A9FB25E3428}" type="slidenum">
              <a:rPr lang="en-US" smtClean="0"/>
              <a:t>1041</a:t>
            </a:fld>
            <a:endParaRPr lang="en-US"/>
          </a:p>
        </p:txBody>
      </p:sp>
      <p:pic>
        <p:nvPicPr>
          <p:cNvPr id="6" name="Picture 5">
            <a:extLst>
              <a:ext uri="{FF2B5EF4-FFF2-40B4-BE49-F238E27FC236}">
                <a16:creationId xmlns:a16="http://schemas.microsoft.com/office/drawing/2014/main" id="{9593C0D3-C41C-8B0A-4BE6-B2C9F0469B7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EC2BE30B-2891-8A52-7146-86498EEF2EF1}"/>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B46AA638-E715-6878-2D55-E60E7B3A3B8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765207881"/>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0ED4-ABB5-89B8-5ED6-6AFE0E85FD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9FA2A0-A995-089C-E745-48EF32B8857A}"/>
              </a:ext>
            </a:extLst>
          </p:cNvPr>
          <p:cNvSpPr>
            <a:spLocks noGrp="1"/>
          </p:cNvSpPr>
          <p:nvPr>
            <p:ph type="sldNum" sz="quarter" idx="12"/>
          </p:nvPr>
        </p:nvSpPr>
        <p:spPr/>
        <p:txBody>
          <a:bodyPr/>
          <a:lstStyle/>
          <a:p>
            <a:fld id="{9C5BEA5F-45C3-4BB6-A590-5A9FB25E3428}" type="slidenum">
              <a:rPr lang="en-US" smtClean="0"/>
              <a:t>1042</a:t>
            </a:fld>
            <a:endParaRPr lang="en-US"/>
          </a:p>
        </p:txBody>
      </p:sp>
      <p:pic>
        <p:nvPicPr>
          <p:cNvPr id="3" name="Picture 2">
            <a:extLst>
              <a:ext uri="{FF2B5EF4-FFF2-40B4-BE49-F238E27FC236}">
                <a16:creationId xmlns:a16="http://schemas.microsoft.com/office/drawing/2014/main" id="{40DA7ADD-5F99-1DCC-DF91-2C649EB3BA4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A1E90B2-FEF3-D0F1-BB17-7D42611453A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7347D97-C277-6079-B3F4-242BFA091DD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39420142"/>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16C3-06D9-50A9-BB4A-62B5FB125F7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E134F3-894B-9220-7E0A-37546DF4B13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1043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3106B84-5861-A4B8-CD4C-7A6A951280B9}"/>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B21FEEA-9C22-D288-6824-7FFBAD10216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8680C5C-1BE3-F293-9DE4-CC557096D54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8C17490-C30A-2886-13A5-5BEF720CC4F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1C8C256-7F06-1BD5-EB49-7B1D5F8376F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185601027"/>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CB5E-B962-497D-2407-B32AC25E0C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8B8F5-A110-0041-E46F-62F8D8541780}"/>
              </a:ext>
            </a:extLst>
          </p:cNvPr>
          <p:cNvSpPr>
            <a:spLocks noGrp="1"/>
          </p:cNvSpPr>
          <p:nvPr>
            <p:ph type="sldNum" sz="quarter" idx="12"/>
          </p:nvPr>
        </p:nvSpPr>
        <p:spPr/>
        <p:txBody>
          <a:bodyPr/>
          <a:lstStyle/>
          <a:p>
            <a:fld id="{9C5BEA5F-45C3-4BB6-A590-5A9FB25E3428}" type="slidenum">
              <a:rPr lang="en-US" smtClean="0"/>
              <a:t>1044</a:t>
            </a:fld>
            <a:endParaRPr lang="en-US"/>
          </a:p>
        </p:txBody>
      </p:sp>
      <p:pic>
        <p:nvPicPr>
          <p:cNvPr id="3" name="Picture 2">
            <a:extLst>
              <a:ext uri="{FF2B5EF4-FFF2-40B4-BE49-F238E27FC236}">
                <a16:creationId xmlns:a16="http://schemas.microsoft.com/office/drawing/2014/main" id="{1A78B190-F55E-A90F-9610-9D76CB10DA3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D03C25A-6122-50DE-3E38-8800508AC68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938121D-B4DE-9BB7-6EB3-97F1FEABDFF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95269467"/>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186E0-8A0B-A19C-29D8-34DFC8B7BBE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14E658-A75A-72C7-2AED-551527C25B37}"/>
              </a:ext>
            </a:extLst>
          </p:cNvPr>
          <p:cNvSpPr>
            <a:spLocks noGrp="1"/>
          </p:cNvSpPr>
          <p:nvPr>
            <p:ph type="sldNum" sz="quarter" idx="12"/>
          </p:nvPr>
        </p:nvSpPr>
        <p:spPr/>
        <p:txBody>
          <a:bodyPr/>
          <a:lstStyle/>
          <a:p>
            <a:fld id="{9C5BEA5F-45C3-4BB6-A590-5A9FB25E3428}" type="slidenum">
              <a:rPr lang="en-US" smtClean="0"/>
              <a:t>1045</a:t>
            </a:fld>
            <a:endParaRPr lang="en-US"/>
          </a:p>
        </p:txBody>
      </p:sp>
      <p:pic>
        <p:nvPicPr>
          <p:cNvPr id="3" name="Picture 2">
            <a:extLst>
              <a:ext uri="{FF2B5EF4-FFF2-40B4-BE49-F238E27FC236}">
                <a16:creationId xmlns:a16="http://schemas.microsoft.com/office/drawing/2014/main" id="{9C33BCED-3382-D72A-08F8-9DB8D7F20C8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713A1C7-7EC7-78C9-4C16-2F11D44D68E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F36B10C-9F9A-D05B-82AE-97113150CAE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43743456"/>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B888-F227-1D39-D2F3-EEBC3B953E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85A40E-E4C6-A627-2C4D-573C604E4834}"/>
              </a:ext>
            </a:extLst>
          </p:cNvPr>
          <p:cNvSpPr>
            <a:spLocks noGrp="1"/>
          </p:cNvSpPr>
          <p:nvPr>
            <p:ph type="sldNum" sz="quarter" idx="12"/>
          </p:nvPr>
        </p:nvSpPr>
        <p:spPr/>
        <p:txBody>
          <a:bodyPr/>
          <a:lstStyle/>
          <a:p>
            <a:fld id="{9C5BEA5F-45C3-4BB6-A590-5A9FB25E3428}" type="slidenum">
              <a:rPr lang="en-US" smtClean="0"/>
              <a:t>1046</a:t>
            </a:fld>
            <a:endParaRPr lang="en-US"/>
          </a:p>
        </p:txBody>
      </p:sp>
      <p:pic>
        <p:nvPicPr>
          <p:cNvPr id="3" name="Picture 2">
            <a:extLst>
              <a:ext uri="{FF2B5EF4-FFF2-40B4-BE49-F238E27FC236}">
                <a16:creationId xmlns:a16="http://schemas.microsoft.com/office/drawing/2014/main" id="{ADF88EE7-E866-C79C-BF8A-1A4694FCDBE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2912EE8-236A-C762-6978-F95128908C7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092B9CF-5540-34F9-99DD-AEEBF39F170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16843078"/>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14674-CF62-44AA-D57F-172FF48F8B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87D448-8D08-FA96-A31C-1AB572B1430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1047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4073070-80E4-2A7E-4CBA-BA0C3BE9862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B93D77E-F644-8643-B9E6-64AC690F1D9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D4E063C-CD54-C362-EDBD-D7F18332E76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FCD8794-FCF2-1644-B0FA-6681C8784DB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BA6A988-999E-9C04-FBF2-66930E7DB78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71494282"/>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857A-E92C-C5AE-FC93-5F997A6C99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4791AB-7ACC-47C7-752D-DC8F6E8C611C}"/>
              </a:ext>
            </a:extLst>
          </p:cNvPr>
          <p:cNvSpPr>
            <a:spLocks noGrp="1"/>
          </p:cNvSpPr>
          <p:nvPr>
            <p:ph type="sldNum" sz="quarter" idx="12"/>
          </p:nvPr>
        </p:nvSpPr>
        <p:spPr/>
        <p:txBody>
          <a:bodyPr/>
          <a:lstStyle/>
          <a:p>
            <a:fld id="{9C5BEA5F-45C3-4BB6-A590-5A9FB25E3428}" type="slidenum">
              <a:rPr lang="en-US" smtClean="0"/>
              <a:t>1048</a:t>
            </a:fld>
            <a:endParaRPr lang="en-US"/>
          </a:p>
        </p:txBody>
      </p:sp>
      <p:pic>
        <p:nvPicPr>
          <p:cNvPr id="3" name="Picture 2">
            <a:extLst>
              <a:ext uri="{FF2B5EF4-FFF2-40B4-BE49-F238E27FC236}">
                <a16:creationId xmlns:a16="http://schemas.microsoft.com/office/drawing/2014/main" id="{DC2935E7-3FE4-4E2C-BEB3-4D655674F9D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F95674D-0B0D-B2C4-F455-3BC73B62977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033F15E-769D-CADF-C810-4C3DB830FA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93581504"/>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A931-583D-8660-3888-9FC182E769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FFC36D-5B94-B5B6-761F-E3EA254D673F}"/>
              </a:ext>
            </a:extLst>
          </p:cNvPr>
          <p:cNvSpPr>
            <a:spLocks noGrp="1"/>
          </p:cNvSpPr>
          <p:nvPr>
            <p:ph type="sldNum" sz="quarter" idx="12"/>
          </p:nvPr>
        </p:nvSpPr>
        <p:spPr/>
        <p:txBody>
          <a:bodyPr/>
          <a:lstStyle/>
          <a:p>
            <a:fld id="{9C5BEA5F-45C3-4BB6-A590-5A9FB25E3428}" type="slidenum">
              <a:rPr lang="en-US" smtClean="0"/>
              <a:t>1049</a:t>
            </a:fld>
            <a:endParaRPr lang="en-US"/>
          </a:p>
        </p:txBody>
      </p:sp>
      <p:pic>
        <p:nvPicPr>
          <p:cNvPr id="3" name="Picture 2">
            <a:extLst>
              <a:ext uri="{FF2B5EF4-FFF2-40B4-BE49-F238E27FC236}">
                <a16:creationId xmlns:a16="http://schemas.microsoft.com/office/drawing/2014/main" id="{2344AD23-26E4-EE7A-DF65-6E816A61FD7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4B95690-891C-8B0D-46A3-425772BFA42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748969F-0173-A874-1EE3-00E4DBF54D1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97179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8DDC7-F009-A356-FDFE-6D810874CB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A1F80F-783F-9ACD-A4C2-068D2128D5D7}"/>
              </a:ext>
            </a:extLst>
          </p:cNvPr>
          <p:cNvSpPr>
            <a:spLocks noGrp="1"/>
          </p:cNvSpPr>
          <p:nvPr>
            <p:ph type="sldNum" sz="quarter" idx="12"/>
          </p:nvPr>
        </p:nvSpPr>
        <p:spPr/>
        <p:txBody>
          <a:bodyPr/>
          <a:lstStyle/>
          <a:p>
            <a:fld id="{9C5BEA5F-45C3-4BB6-A590-5A9FB25E3428}" type="slidenum">
              <a:rPr lang="en-US" smtClean="0"/>
              <a:t>105</a:t>
            </a:fld>
            <a:endParaRPr lang="en-US"/>
          </a:p>
        </p:txBody>
      </p:sp>
      <p:pic>
        <p:nvPicPr>
          <p:cNvPr id="3" name="Picture 2">
            <a:extLst>
              <a:ext uri="{FF2B5EF4-FFF2-40B4-BE49-F238E27FC236}">
                <a16:creationId xmlns:a16="http://schemas.microsoft.com/office/drawing/2014/main" id="{941904A9-1C66-0590-6AFF-D44583AD31A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D8DBA3C-320C-1ADC-1D6C-FF2712F8DBD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43D34FB-B68A-CF99-C3A7-09095D3D0A6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02261227"/>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37D81-05BC-C1CE-317A-7486BCA1E9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A1823A-42C7-4A6D-AFC6-0C6EB4D4B3C9}"/>
              </a:ext>
            </a:extLst>
          </p:cNvPr>
          <p:cNvSpPr>
            <a:spLocks noGrp="1"/>
          </p:cNvSpPr>
          <p:nvPr>
            <p:ph type="sldNum" sz="quarter" idx="12"/>
          </p:nvPr>
        </p:nvSpPr>
        <p:spPr/>
        <p:txBody>
          <a:bodyPr/>
          <a:lstStyle/>
          <a:p>
            <a:fld id="{9C5BEA5F-45C3-4BB6-A590-5A9FB25E3428}" type="slidenum">
              <a:rPr lang="en-US" smtClean="0"/>
              <a:t>1050</a:t>
            </a:fld>
            <a:endParaRPr lang="en-US"/>
          </a:p>
        </p:txBody>
      </p:sp>
      <p:pic>
        <p:nvPicPr>
          <p:cNvPr id="3" name="Picture 2">
            <a:extLst>
              <a:ext uri="{FF2B5EF4-FFF2-40B4-BE49-F238E27FC236}">
                <a16:creationId xmlns:a16="http://schemas.microsoft.com/office/drawing/2014/main" id="{B394FB60-3E8C-464C-41EA-2F6E0AF49DA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3A7E77E-A9BB-2E1B-20D3-5F6B59C53F0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76A2552-8944-5ED5-E6B5-7B59FF631B0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7872086"/>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8D8B2-C75B-1791-0526-D89C0B550A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DF8311-0CC7-5736-959F-9DBAAA0D716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1051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421C4B6-4421-1924-18B8-AD0A893525C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764FF7B4-32F6-39E0-4F6E-8030CB845F9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EDF4E56-ACBD-5E55-B32D-E97035C07C8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D7E2D08-B8A8-7BE7-09B8-D7FEC857B1C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E2E1E7E-20C7-0453-B824-2F9DAADECF3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776782132"/>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F4DC2-640D-FA35-1C6A-011C34341C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1DBB1-F971-3E43-B7DA-C8500C442047}"/>
              </a:ext>
            </a:extLst>
          </p:cNvPr>
          <p:cNvSpPr>
            <a:spLocks noGrp="1"/>
          </p:cNvSpPr>
          <p:nvPr>
            <p:ph type="sldNum" sz="quarter" idx="12"/>
          </p:nvPr>
        </p:nvSpPr>
        <p:spPr/>
        <p:txBody>
          <a:bodyPr/>
          <a:lstStyle/>
          <a:p>
            <a:fld id="{9C5BEA5F-45C3-4BB6-A590-5A9FB25E3428}" type="slidenum">
              <a:rPr lang="en-US" smtClean="0"/>
              <a:t>1052</a:t>
            </a:fld>
            <a:endParaRPr lang="en-US"/>
          </a:p>
        </p:txBody>
      </p:sp>
      <p:pic>
        <p:nvPicPr>
          <p:cNvPr id="3" name="Picture 2">
            <a:extLst>
              <a:ext uri="{FF2B5EF4-FFF2-40B4-BE49-F238E27FC236}">
                <a16:creationId xmlns:a16="http://schemas.microsoft.com/office/drawing/2014/main" id="{390B39E7-AE81-59C0-27F9-A9F7491B205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11463BB-2C4B-C034-63D4-EBC8B75C70C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24CB875-F329-C3E8-3FB1-5659DBCB63B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58153504"/>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A290-C185-B2AB-E26B-204E251CF0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DCC325-B0A9-7B95-0A16-705C6B51211E}"/>
              </a:ext>
            </a:extLst>
          </p:cNvPr>
          <p:cNvSpPr>
            <a:spLocks noGrp="1"/>
          </p:cNvSpPr>
          <p:nvPr>
            <p:ph type="sldNum" sz="quarter" idx="12"/>
          </p:nvPr>
        </p:nvSpPr>
        <p:spPr/>
        <p:txBody>
          <a:bodyPr/>
          <a:lstStyle/>
          <a:p>
            <a:fld id="{9C5BEA5F-45C3-4BB6-A590-5A9FB25E3428}" type="slidenum">
              <a:rPr lang="en-US" smtClean="0"/>
              <a:t>1053</a:t>
            </a:fld>
            <a:endParaRPr lang="en-US"/>
          </a:p>
        </p:txBody>
      </p:sp>
      <p:pic>
        <p:nvPicPr>
          <p:cNvPr id="3" name="Picture 2">
            <a:extLst>
              <a:ext uri="{FF2B5EF4-FFF2-40B4-BE49-F238E27FC236}">
                <a16:creationId xmlns:a16="http://schemas.microsoft.com/office/drawing/2014/main" id="{24F64907-7722-FF8C-00D7-1597AB5AE18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BADDA98-E319-B04C-847F-2EA99E429F2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AD46129-E7E3-6B86-EE82-17A35BF7EA4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1304631"/>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44EEB-0AC5-6170-7138-3F9E939D0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0702A-4BCA-5299-C1B1-8BBFC60BBE5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851FB97-A803-6A29-BF22-03AE296675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1DEF5C4-86D7-F3D6-A25A-29DCDFE7C93E}"/>
              </a:ext>
            </a:extLst>
          </p:cNvPr>
          <p:cNvSpPr>
            <a:spLocks noGrp="1"/>
          </p:cNvSpPr>
          <p:nvPr>
            <p:ph type="sldNum" sz="quarter" idx="12"/>
          </p:nvPr>
        </p:nvSpPr>
        <p:spPr/>
        <p:txBody>
          <a:bodyPr/>
          <a:lstStyle/>
          <a:p>
            <a:fld id="{9C5BEA5F-45C3-4BB6-A590-5A9FB25E3428}" type="slidenum">
              <a:rPr lang="en-US" smtClean="0"/>
              <a:t>1054</a:t>
            </a:fld>
            <a:endParaRPr lang="en-US"/>
          </a:p>
        </p:txBody>
      </p:sp>
      <p:pic>
        <p:nvPicPr>
          <p:cNvPr id="8" name="Picture 7">
            <a:extLst>
              <a:ext uri="{FF2B5EF4-FFF2-40B4-BE49-F238E27FC236}">
                <a16:creationId xmlns:a16="http://schemas.microsoft.com/office/drawing/2014/main" id="{6E2AF785-C2F3-6040-08F0-D120DDB55A2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076E3F8-33FC-1943-4676-ABD6759D5C8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A1C60E7-6D44-FA27-43B3-F2D07709216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DF0EA56-9901-46F1-6893-23B5DE486A5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8E229CA-FFD6-6CDC-00E1-5473EB37ED0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0B8898A-EE9D-7801-6AC4-27EE0733D57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30E51F4-188E-7A08-3892-28E24BD7159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9782782-A6DC-3008-625D-F0AC7816303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433569C-A5B0-A537-B517-C5C6175290E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FCD574C-93AF-6E3F-B39F-0FE1277D0BF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45C3D44-275A-63BB-BEA7-7E8A9CFDA1F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274DDE9-02CF-44BD-67A2-F3526315AA8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F4A1F5A-718A-7C30-05DC-5B26487F50C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3AF9514-4D8C-EB62-D7B6-4763415D381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DA82669-52F0-722C-C535-8325FF8285E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6937782"/>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87A44-C0D3-9DDA-4912-FABC049A3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A14AE-F65B-18F8-70F5-957FA9DEEC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A86CA5B-1C26-989A-8581-84AEB0B3E1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9181DD7-F4FB-E6BC-7178-46F35C637329}"/>
              </a:ext>
            </a:extLst>
          </p:cNvPr>
          <p:cNvSpPr>
            <a:spLocks noGrp="1"/>
          </p:cNvSpPr>
          <p:nvPr>
            <p:ph type="sldNum" sz="quarter" idx="12"/>
          </p:nvPr>
        </p:nvSpPr>
        <p:spPr/>
        <p:txBody>
          <a:bodyPr/>
          <a:lstStyle/>
          <a:p>
            <a:fld id="{9C5BEA5F-45C3-4BB6-A590-5A9FB25E3428}" type="slidenum">
              <a:rPr lang="en-US" smtClean="0"/>
              <a:t>1055</a:t>
            </a:fld>
            <a:endParaRPr lang="en-US"/>
          </a:p>
        </p:txBody>
      </p:sp>
      <p:pic>
        <p:nvPicPr>
          <p:cNvPr id="6" name="Picture 5">
            <a:extLst>
              <a:ext uri="{FF2B5EF4-FFF2-40B4-BE49-F238E27FC236}">
                <a16:creationId xmlns:a16="http://schemas.microsoft.com/office/drawing/2014/main" id="{83FFC211-8FDC-2003-03AB-6165360DE31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BCB85BC-B8C2-6283-8897-067EBD0B960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23421203"/>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CD339-8C7C-72DA-369B-3DAD4A711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FB807-142E-9F70-6742-78A7A8181EA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08F9296-5795-0886-25A2-C9884BA7E77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A2539C8-98FF-0318-4251-91F7AC20CF8E}"/>
              </a:ext>
            </a:extLst>
          </p:cNvPr>
          <p:cNvSpPr>
            <a:spLocks noGrp="1"/>
          </p:cNvSpPr>
          <p:nvPr>
            <p:ph type="sldNum" sz="quarter" idx="12"/>
          </p:nvPr>
        </p:nvSpPr>
        <p:spPr/>
        <p:txBody>
          <a:bodyPr/>
          <a:lstStyle/>
          <a:p>
            <a:fld id="{9C5BEA5F-45C3-4BB6-A590-5A9FB25E3428}" type="slidenum">
              <a:rPr lang="en-US" smtClean="0"/>
              <a:t>1056</a:t>
            </a:fld>
            <a:endParaRPr lang="en-US"/>
          </a:p>
        </p:txBody>
      </p:sp>
      <p:pic>
        <p:nvPicPr>
          <p:cNvPr id="8" name="Picture 7">
            <a:extLst>
              <a:ext uri="{FF2B5EF4-FFF2-40B4-BE49-F238E27FC236}">
                <a16:creationId xmlns:a16="http://schemas.microsoft.com/office/drawing/2014/main" id="{48682FEA-52CF-3D1C-F240-59777448F92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744A5A7-9D9E-6E9E-3736-48ED58A271A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E178260-1536-5602-D2E8-C3F87CD40F1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2EAD453-0F4A-48A4-E017-7D62FB6BC08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1FEA432-4AE1-BB33-767A-215A1991B95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D649BEB-2014-44A7-063D-88397B6AE56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92E1BA4-CE71-72EE-F194-AAE811E258C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C918B32-D374-EFE3-254D-BA77C7C1A47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47F40B9-E88A-2429-3EAD-4DFF05D0832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ACC8AA7-C532-4807-F96C-D179EFD93EE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C1AC9D4-F801-A64D-0588-5B4C13B8996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E63DBC4-0FB4-391A-2C6B-514B8E68B7D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33157BD-0BBC-AF45-80F1-9B86C9BAFBF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33C6780-783F-75EC-6D1F-DE5D2C24B41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8CE41C9-BEAE-D379-6682-4407D01ECE8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94635371"/>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0A8B-943F-4FA5-314C-B5637E9DE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FDBBF-356F-B724-CB34-4817EEC9E8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D9A798-DED7-B845-0B85-75867A1DAE6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7E451D5-D170-7DBF-4189-D3644DA524D5}"/>
              </a:ext>
            </a:extLst>
          </p:cNvPr>
          <p:cNvSpPr>
            <a:spLocks noGrp="1"/>
          </p:cNvSpPr>
          <p:nvPr>
            <p:ph type="sldNum" sz="quarter" idx="12"/>
          </p:nvPr>
        </p:nvSpPr>
        <p:spPr/>
        <p:txBody>
          <a:bodyPr/>
          <a:lstStyle/>
          <a:p>
            <a:fld id="{9C5BEA5F-45C3-4BB6-A590-5A9FB25E3428}" type="slidenum">
              <a:rPr lang="en-US" smtClean="0"/>
              <a:t>1057</a:t>
            </a:fld>
            <a:endParaRPr lang="en-US"/>
          </a:p>
        </p:txBody>
      </p:sp>
      <p:pic>
        <p:nvPicPr>
          <p:cNvPr id="6" name="Picture 5">
            <a:extLst>
              <a:ext uri="{FF2B5EF4-FFF2-40B4-BE49-F238E27FC236}">
                <a16:creationId xmlns:a16="http://schemas.microsoft.com/office/drawing/2014/main" id="{662D8F19-B25B-4D8C-4342-4367CBEB4BE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3FC8B82-A629-4DAA-5118-3D99A22D316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80888762"/>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A4EE-BBEF-3B68-D3C3-405833024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791CD-0B8B-195E-B206-72DDB05A4B4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20E0D1-06A4-C7FB-6412-8F71DE505E78}"/>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D8534519-FEB1-3B46-81D0-7C30C8B3019C}"/>
              </a:ext>
            </a:extLst>
          </p:cNvPr>
          <p:cNvSpPr>
            <a:spLocks noGrp="1"/>
          </p:cNvSpPr>
          <p:nvPr>
            <p:ph type="sldNum" sz="quarter" idx="12"/>
          </p:nvPr>
        </p:nvSpPr>
        <p:spPr/>
        <p:txBody>
          <a:bodyPr/>
          <a:lstStyle/>
          <a:p>
            <a:fld id="{9C5BEA5F-45C3-4BB6-A590-5A9FB25E3428}" type="slidenum">
              <a:rPr lang="en-US" smtClean="0"/>
              <a:t>1058</a:t>
            </a:fld>
            <a:endParaRPr lang="en-US"/>
          </a:p>
        </p:txBody>
      </p:sp>
      <p:pic>
        <p:nvPicPr>
          <p:cNvPr id="6" name="Picture 5">
            <a:extLst>
              <a:ext uri="{FF2B5EF4-FFF2-40B4-BE49-F238E27FC236}">
                <a16:creationId xmlns:a16="http://schemas.microsoft.com/office/drawing/2014/main" id="{134C5E50-924C-5EF3-63B6-2554D9820541}"/>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AAF54BD-DC35-610C-8C80-BF61328B0CE4}"/>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21DCBD8B-4447-91A5-E898-19FC417A2EC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043668305"/>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ABE7-2098-FDC9-A685-D5DEBCA457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483193-D5E7-0CCA-C2C4-F57DF0CA25CE}"/>
              </a:ext>
            </a:extLst>
          </p:cNvPr>
          <p:cNvSpPr>
            <a:spLocks noGrp="1"/>
          </p:cNvSpPr>
          <p:nvPr>
            <p:ph type="sldNum" sz="quarter" idx="12"/>
          </p:nvPr>
        </p:nvSpPr>
        <p:spPr/>
        <p:txBody>
          <a:bodyPr/>
          <a:lstStyle/>
          <a:p>
            <a:fld id="{9C5BEA5F-45C3-4BB6-A590-5A9FB25E3428}" type="slidenum">
              <a:rPr lang="en-US" smtClean="0"/>
              <a:t>1059</a:t>
            </a:fld>
            <a:endParaRPr lang="en-US"/>
          </a:p>
        </p:txBody>
      </p:sp>
      <p:pic>
        <p:nvPicPr>
          <p:cNvPr id="3" name="Picture 2">
            <a:extLst>
              <a:ext uri="{FF2B5EF4-FFF2-40B4-BE49-F238E27FC236}">
                <a16:creationId xmlns:a16="http://schemas.microsoft.com/office/drawing/2014/main" id="{5C93AF33-3639-2B70-2475-6EF2BDC0E24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5AF71CA-BF73-737F-36C5-EB01FED369B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A0ABB29-3EC0-65D5-F1B5-DCC279DB2AA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55528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3E84B-7F8B-130A-003A-60D912ED61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E6C0A5-CCC7-B20B-3D56-62663515E792}"/>
              </a:ext>
            </a:extLst>
          </p:cNvPr>
          <p:cNvSpPr>
            <a:spLocks noGrp="1"/>
          </p:cNvSpPr>
          <p:nvPr>
            <p:ph type="sldNum" sz="quarter" idx="12"/>
          </p:nvPr>
        </p:nvSpPr>
        <p:spPr/>
        <p:txBody>
          <a:bodyPr/>
          <a:lstStyle/>
          <a:p>
            <a:fld id="{9C5BEA5F-45C3-4BB6-A590-5A9FB25E3428}" type="slidenum">
              <a:rPr lang="en-US" smtClean="0"/>
              <a:t>106</a:t>
            </a:fld>
            <a:endParaRPr lang="en-US"/>
          </a:p>
        </p:txBody>
      </p:sp>
      <p:pic>
        <p:nvPicPr>
          <p:cNvPr id="3" name="Picture 2">
            <a:extLst>
              <a:ext uri="{FF2B5EF4-FFF2-40B4-BE49-F238E27FC236}">
                <a16:creationId xmlns:a16="http://schemas.microsoft.com/office/drawing/2014/main" id="{901DC1C8-1AD1-2EA2-7CF9-5ED4DC8B251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E678F78-BAF9-4A9F-67B3-BA613D989FC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36AEEC8-A349-BAFE-2A9B-D792AFBD6C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26759656"/>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869B9-5499-45FD-0609-DF8DD88D5F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2AC01-52EF-6EE1-96F9-E2DC0984CF7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1060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65D5808-782A-6FC6-29CE-06047105178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183A7DD-7AED-AA16-DC63-E354987F3EA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7263AF6-FC4E-B62D-609E-1B7EE4960D5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C2F48B0-1AA6-144B-849A-44E8BB6B13F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12F3754-2AEF-0777-71F0-85D7EB1D151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03493118"/>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DEE5-F7C5-89B8-996C-FD1E6C921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16182-A043-BE9C-8C68-F0ADA8083F3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9AE34D6-4A5F-58A2-2257-9FBF37BDA9F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65F74A3-02C9-03B8-710F-2FDED640F817}"/>
              </a:ext>
            </a:extLst>
          </p:cNvPr>
          <p:cNvSpPr>
            <a:spLocks noGrp="1"/>
          </p:cNvSpPr>
          <p:nvPr>
            <p:ph type="sldNum" sz="quarter" idx="12"/>
          </p:nvPr>
        </p:nvSpPr>
        <p:spPr/>
        <p:txBody>
          <a:bodyPr/>
          <a:lstStyle/>
          <a:p>
            <a:fld id="{9C5BEA5F-45C3-4BB6-A590-5A9FB25E3428}" type="slidenum">
              <a:rPr lang="en-US" smtClean="0"/>
              <a:t>1061</a:t>
            </a:fld>
            <a:endParaRPr lang="en-US"/>
          </a:p>
        </p:txBody>
      </p:sp>
      <p:pic>
        <p:nvPicPr>
          <p:cNvPr id="8" name="Picture 7">
            <a:extLst>
              <a:ext uri="{FF2B5EF4-FFF2-40B4-BE49-F238E27FC236}">
                <a16:creationId xmlns:a16="http://schemas.microsoft.com/office/drawing/2014/main" id="{DB4560B7-5EBA-8BF8-DC28-41FB47EC318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2E96D7C-B484-BD16-913C-55A74080265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CD2D1F0-EAB6-A4F8-E4F2-8A0529885E6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CDF75E3-BC48-4394-1C35-8239169A96B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A91F6AB-1881-A6D7-8386-2C434E462CE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B6DAFA9-0705-F38F-CC3E-7D61E919A97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9613C6B-F3CF-1C70-F8E8-9FCCB0D04E5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BFF6DCF-5ADC-6DFC-4DC9-77E17E1DC82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DA63F72-C334-4EBB-A9E9-D6DA7411359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344A3D3-1E1A-04B0-C1D4-832B994C33F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DB1FB5D-AE2E-713E-A914-10EF59234CD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5811848-4124-2294-E714-44B83374FB9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CFE77BD-FD06-177D-3A3C-175C7051392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7906EB7-6603-107F-F6A7-7081A1B9630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AE51C40-C74C-9F2E-9493-DBA2770CB55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05644350"/>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8544F-CEFF-AFED-CDCB-0803CAE6D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19B82-632C-F2A8-667B-F5F9825A8D6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E54D9FC-DD10-382E-B74D-581560078D3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08C2209-F5D3-A815-50B0-BE3CBB1DA3F6}"/>
              </a:ext>
            </a:extLst>
          </p:cNvPr>
          <p:cNvSpPr>
            <a:spLocks noGrp="1"/>
          </p:cNvSpPr>
          <p:nvPr>
            <p:ph type="sldNum" sz="quarter" idx="12"/>
          </p:nvPr>
        </p:nvSpPr>
        <p:spPr/>
        <p:txBody>
          <a:bodyPr/>
          <a:lstStyle/>
          <a:p>
            <a:fld id="{9C5BEA5F-45C3-4BB6-A590-5A9FB25E3428}" type="slidenum">
              <a:rPr lang="en-US" smtClean="0"/>
              <a:t>1062</a:t>
            </a:fld>
            <a:endParaRPr lang="en-US"/>
          </a:p>
        </p:txBody>
      </p:sp>
      <p:pic>
        <p:nvPicPr>
          <p:cNvPr id="6" name="Picture 5">
            <a:extLst>
              <a:ext uri="{FF2B5EF4-FFF2-40B4-BE49-F238E27FC236}">
                <a16:creationId xmlns:a16="http://schemas.microsoft.com/office/drawing/2014/main" id="{3CD1B358-6147-E054-2FF2-2BD87B3346AB}"/>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D78B712E-AB10-7E73-24F4-78B936AF5862}"/>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6D1CD448-7364-490E-2201-5D5EB0E81486}"/>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CCD3C658-AC4F-479C-E954-78148CA6FC82}"/>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411056640"/>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42555-15DC-C908-94CB-B0FD9CA78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98831-0724-6CFA-31A3-C46AD95443B8}"/>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EDCA0EC-B046-7782-2CB2-CBAC5AD72E2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E309027-91CE-A789-7149-DD0FAB8A779B}"/>
              </a:ext>
            </a:extLst>
          </p:cNvPr>
          <p:cNvSpPr>
            <a:spLocks noGrp="1"/>
          </p:cNvSpPr>
          <p:nvPr>
            <p:ph type="sldNum" sz="quarter" idx="12"/>
          </p:nvPr>
        </p:nvSpPr>
        <p:spPr/>
        <p:txBody>
          <a:bodyPr/>
          <a:lstStyle/>
          <a:p>
            <a:fld id="{9C5BEA5F-45C3-4BB6-A590-5A9FB25E3428}" type="slidenum">
              <a:rPr lang="en-US" smtClean="0"/>
              <a:t>1063</a:t>
            </a:fld>
            <a:endParaRPr lang="en-US"/>
          </a:p>
        </p:txBody>
      </p:sp>
      <p:pic>
        <p:nvPicPr>
          <p:cNvPr id="8" name="Picture 7">
            <a:extLst>
              <a:ext uri="{FF2B5EF4-FFF2-40B4-BE49-F238E27FC236}">
                <a16:creationId xmlns:a16="http://schemas.microsoft.com/office/drawing/2014/main" id="{78EEF3FE-7537-C98E-4EAB-CA6A61FD64E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660B786-126D-B8CB-AF02-8174CAF2CD9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0418572-B9E6-781D-2032-B3C973A18B1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36CB8EF-5725-9120-18F7-5C8223034DB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9B5ADA0-569C-06CC-E787-FC1B6CC611C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DA39694-AE21-11EF-761E-EF93832A0C9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1253F98-4B4B-2AB1-2670-743B2D6787C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603AF9F-684A-CEC6-7ECD-567A9A0BF0F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555513C-1A7F-2BA0-8FC3-7729F8AB98D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0DB4375-9623-3B67-4E0A-300D3FE9C6C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548C589-9998-1959-A976-FEFDD39438B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8C70A63-BFCC-EC15-E713-F5B5794DAF8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47A6072-1B26-BD93-4701-1EA0422F2FD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E05CF42-E7EF-BE76-203A-3A4227A35A9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20F0089-E719-F00E-F8B9-C53E5966CF8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05413343"/>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F82BA-B043-6127-0593-B1028E337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2CD8F-1CEC-BC11-FC7A-1570A922D5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0A958BE-9E6B-DCC7-BC8B-86CAFE280F3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03FAAE0-6782-A9D0-7FE5-70A78311648F}"/>
              </a:ext>
            </a:extLst>
          </p:cNvPr>
          <p:cNvSpPr>
            <a:spLocks noGrp="1"/>
          </p:cNvSpPr>
          <p:nvPr>
            <p:ph type="sldNum" sz="quarter" idx="12"/>
          </p:nvPr>
        </p:nvSpPr>
        <p:spPr/>
        <p:txBody>
          <a:bodyPr/>
          <a:lstStyle/>
          <a:p>
            <a:fld id="{9C5BEA5F-45C3-4BB6-A590-5A9FB25E3428}" type="slidenum">
              <a:rPr lang="en-US" smtClean="0"/>
              <a:t>1064</a:t>
            </a:fld>
            <a:endParaRPr lang="en-US"/>
          </a:p>
        </p:txBody>
      </p:sp>
      <p:pic>
        <p:nvPicPr>
          <p:cNvPr id="6" name="Picture 5">
            <a:extLst>
              <a:ext uri="{FF2B5EF4-FFF2-40B4-BE49-F238E27FC236}">
                <a16:creationId xmlns:a16="http://schemas.microsoft.com/office/drawing/2014/main" id="{A5604D1C-30BD-57D7-F009-646FFDC7A84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A2CFA15-4CAA-D451-DDA5-54ACD835F1E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57184608"/>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6470-208F-FD59-1319-ABC7FCEB4A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4D7795-08D7-6D55-C741-B4E265705764}"/>
              </a:ext>
            </a:extLst>
          </p:cNvPr>
          <p:cNvSpPr>
            <a:spLocks noGrp="1"/>
          </p:cNvSpPr>
          <p:nvPr>
            <p:ph type="sldNum" sz="quarter" idx="12"/>
          </p:nvPr>
        </p:nvSpPr>
        <p:spPr/>
        <p:txBody>
          <a:bodyPr/>
          <a:lstStyle/>
          <a:p>
            <a:fld id="{9C5BEA5F-45C3-4BB6-A590-5A9FB25E3428}" type="slidenum">
              <a:rPr lang="en-US" smtClean="0"/>
              <a:t>1065</a:t>
            </a:fld>
            <a:endParaRPr lang="en-US"/>
          </a:p>
        </p:txBody>
      </p:sp>
      <p:pic>
        <p:nvPicPr>
          <p:cNvPr id="6" name="Picture 5">
            <a:extLst>
              <a:ext uri="{FF2B5EF4-FFF2-40B4-BE49-F238E27FC236}">
                <a16:creationId xmlns:a16="http://schemas.microsoft.com/office/drawing/2014/main" id="{A6A521F1-C68D-20B7-AEC6-4685F0515178}"/>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E533C2D9-B326-95B6-34D8-88266506FA31}"/>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7B7E027C-9C17-8740-F4BB-1E9CB711449C}"/>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936BFF4-EF48-8366-D185-8DDC53F1E47B}"/>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1065</a:t>
            </a:fld>
            <a:endParaRPr lang="en-US"/>
          </a:p>
        </p:txBody>
      </p:sp>
      <p:pic>
        <p:nvPicPr>
          <p:cNvPr id="7" name="Picture 6">
            <a:extLst>
              <a:ext uri="{FF2B5EF4-FFF2-40B4-BE49-F238E27FC236}">
                <a16:creationId xmlns:a16="http://schemas.microsoft.com/office/drawing/2014/main" id="{AA0B5496-D65D-E4EA-58A0-7A679D741EA4}"/>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44A1F398-EFA2-E4D1-DAD0-1A4E7239CC20}"/>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186CD9A-AC02-E70C-C216-5A799C32C454}"/>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F0298FA7-6C47-4FE9-AFA6-FC2AD30EF845}"/>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1065</a:t>
            </a:fld>
            <a:endParaRPr lang="en-US"/>
          </a:p>
        </p:txBody>
      </p:sp>
      <p:pic>
        <p:nvPicPr>
          <p:cNvPr id="13" name="Picture 12">
            <a:extLst>
              <a:ext uri="{FF2B5EF4-FFF2-40B4-BE49-F238E27FC236}">
                <a16:creationId xmlns:a16="http://schemas.microsoft.com/office/drawing/2014/main" id="{3F6C6828-C7B1-1357-F834-3726EDE6D643}"/>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BD87414-478F-589E-450F-85C002B68189}"/>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51FDE67-EA80-13F1-6059-9D1D319C7090}"/>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40CA5113-EF40-D4C0-4C06-000ADB7AD735}"/>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1065</a:t>
            </a:fld>
            <a:endParaRPr lang="en-US"/>
          </a:p>
        </p:txBody>
      </p:sp>
      <p:pic>
        <p:nvPicPr>
          <p:cNvPr id="17" name="Picture 16">
            <a:extLst>
              <a:ext uri="{FF2B5EF4-FFF2-40B4-BE49-F238E27FC236}">
                <a16:creationId xmlns:a16="http://schemas.microsoft.com/office/drawing/2014/main" id="{8EB1D0AA-5A36-98AA-B874-3689A98ECAB7}"/>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DCC6D0F2-DF87-16FB-E1D4-E2D926394CC2}"/>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A3DC7682-966A-0680-D8F6-DE8492EFC31E}"/>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56547932"/>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C0A40-B73E-2F47-76B8-DCA23E032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C04B9-40EB-E10D-8FCA-37139F1212D0}"/>
              </a:ext>
            </a:extLst>
          </p:cNvPr>
          <p:cNvSpPr>
            <a:spLocks noGrp="1"/>
          </p:cNvSpPr>
          <p:nvPr>
            <p:ph type="sldNum" sz="quarter" idx="12"/>
          </p:nvPr>
        </p:nvSpPr>
        <p:spPr/>
        <p:txBody>
          <a:bodyPr/>
          <a:lstStyle/>
          <a:p>
            <a:fld id="{9C5BEA5F-45C3-4BB6-A590-5A9FB25E3428}" type="slidenum">
              <a:rPr lang="en-US" smtClean="0"/>
              <a:t>1066</a:t>
            </a:fld>
            <a:endParaRPr lang="en-US"/>
          </a:p>
        </p:txBody>
      </p:sp>
      <p:pic>
        <p:nvPicPr>
          <p:cNvPr id="3" name="Picture 2">
            <a:extLst>
              <a:ext uri="{FF2B5EF4-FFF2-40B4-BE49-F238E27FC236}">
                <a16:creationId xmlns:a16="http://schemas.microsoft.com/office/drawing/2014/main" id="{DB16BAA0-E7E6-7EA2-42F6-3A213BB9F7E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61B86DD-E922-E4C3-901E-527D73D06D2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24C4396-292C-8D6A-6E31-C1FCC5E2A5D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47071090"/>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E8D1F-D22B-122C-1D5B-E988E804A4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725C4-2FD8-CBA1-ED4F-820A23AC563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1067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E43B394-733E-2203-EE32-D6622DD72ED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C386420-1862-7836-E426-496D6CFAD8C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8C3849A-1ACA-6686-8D3B-699F5E6670B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EF5324C-A0A6-7C9C-EA35-6BB89FFD78D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9E9CA84-4F5C-F587-5667-D0BFDE06987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70323289"/>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F2935-C6CF-9CB6-4C76-52665D3C9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72FEF-E82B-22B5-C1BB-9FF5B3E709F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26B00C5-8C5E-BD81-85F9-B914A079A16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8CA023B-7CCF-B294-F424-22D56CACCF85}"/>
              </a:ext>
            </a:extLst>
          </p:cNvPr>
          <p:cNvSpPr>
            <a:spLocks noGrp="1"/>
          </p:cNvSpPr>
          <p:nvPr>
            <p:ph type="sldNum" sz="quarter" idx="12"/>
          </p:nvPr>
        </p:nvSpPr>
        <p:spPr/>
        <p:txBody>
          <a:bodyPr/>
          <a:lstStyle/>
          <a:p>
            <a:fld id="{9C5BEA5F-45C3-4BB6-A590-5A9FB25E3428}" type="slidenum">
              <a:rPr lang="en-US" smtClean="0"/>
              <a:t>1068</a:t>
            </a:fld>
            <a:endParaRPr lang="en-US"/>
          </a:p>
        </p:txBody>
      </p:sp>
      <p:pic>
        <p:nvPicPr>
          <p:cNvPr id="8" name="Picture 7">
            <a:extLst>
              <a:ext uri="{FF2B5EF4-FFF2-40B4-BE49-F238E27FC236}">
                <a16:creationId xmlns:a16="http://schemas.microsoft.com/office/drawing/2014/main" id="{0FE4E976-4E7A-533B-72DF-D4FEBD1AB13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CAEA0EB-2284-F7AC-B0FB-D7824970D6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75E1D8C-FF8D-F1EB-877E-332F53713AE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10655C0-170D-6D08-7EE5-F80A17DC9C5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847DC26-82B9-59C1-8EBE-F9EF19EBD4B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1A84D20-AC78-646E-2603-C23CFEBAC5A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CA61249-D5E1-5FEF-DC35-0EDA11BCD2D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CE9D2A1-5BB0-1C56-8A20-2EC8B755C62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7B2AD9B-1A28-B69F-0413-008D58E35B9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78D4F6C-03F0-0FAC-A1C3-979A06B5E05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FB3EA26-91EF-AE0B-A9F8-9C52C9D4E09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E933FEA-CC59-ECA3-0ED4-9CD4877D1C8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965BBEF-FCC7-78FB-9BD5-650751154DA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1EFD595-8617-128E-90F4-C41DE8A436E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080E688-D477-75F9-3FEC-46AB97D1C4B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79875920"/>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0F1CA-595A-E627-C5A7-1A75FEE41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B312E-7229-D933-A24C-30E8AB21A03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5F0A47D-ACEF-5EFF-59A8-AB628EED0A1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1775AD9-D84A-56AD-C089-2193DE1250AC}"/>
              </a:ext>
            </a:extLst>
          </p:cNvPr>
          <p:cNvSpPr>
            <a:spLocks noGrp="1"/>
          </p:cNvSpPr>
          <p:nvPr>
            <p:ph type="sldNum" sz="quarter" idx="12"/>
          </p:nvPr>
        </p:nvSpPr>
        <p:spPr/>
        <p:txBody>
          <a:bodyPr/>
          <a:lstStyle/>
          <a:p>
            <a:fld id="{9C5BEA5F-45C3-4BB6-A590-5A9FB25E3428}" type="slidenum">
              <a:rPr lang="en-US" smtClean="0"/>
              <a:t>1069</a:t>
            </a:fld>
            <a:endParaRPr lang="en-US"/>
          </a:p>
        </p:txBody>
      </p:sp>
      <p:pic>
        <p:nvPicPr>
          <p:cNvPr id="6" name="Picture 5">
            <a:extLst>
              <a:ext uri="{FF2B5EF4-FFF2-40B4-BE49-F238E27FC236}">
                <a16:creationId xmlns:a16="http://schemas.microsoft.com/office/drawing/2014/main" id="{0791CFC5-508A-6992-3D71-33BBCA506D8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14C89DD-CF0C-56FB-495E-8B215BFF47F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437250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5356-3D13-B047-D9F0-CB4B8DC153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0266DA-B627-237C-5F26-7C13FB7648E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86A7A4B-7722-7364-DBFA-A0F011C85BB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2ACEDE0-3EFC-2E1C-86BA-374A872E94E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6BE8CF8-4584-09BA-6C79-D2C6C8CEA30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276B7CA-C769-E6B5-9CE4-60B4AB58544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C19D29D-5B20-FA3F-7EF5-6CF78139BF2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47090019"/>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A37A8-3E43-2699-36AD-2C622D063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CFB6C-484C-533D-5C37-77BEA98EEAB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07820E0-74DF-EB2D-64A7-E2D2C376F45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A745379-A736-B4E0-2923-614D9E7D6488}"/>
              </a:ext>
            </a:extLst>
          </p:cNvPr>
          <p:cNvSpPr>
            <a:spLocks noGrp="1"/>
          </p:cNvSpPr>
          <p:nvPr>
            <p:ph type="sldNum" sz="quarter" idx="12"/>
          </p:nvPr>
        </p:nvSpPr>
        <p:spPr/>
        <p:txBody>
          <a:bodyPr/>
          <a:lstStyle/>
          <a:p>
            <a:fld id="{9C5BEA5F-45C3-4BB6-A590-5A9FB25E3428}" type="slidenum">
              <a:rPr lang="en-US" smtClean="0"/>
              <a:t>1070</a:t>
            </a:fld>
            <a:endParaRPr lang="en-US"/>
          </a:p>
        </p:txBody>
      </p:sp>
      <p:pic>
        <p:nvPicPr>
          <p:cNvPr id="8" name="Picture 7">
            <a:extLst>
              <a:ext uri="{FF2B5EF4-FFF2-40B4-BE49-F238E27FC236}">
                <a16:creationId xmlns:a16="http://schemas.microsoft.com/office/drawing/2014/main" id="{9778AA7A-F8FA-67F8-74E8-17B49B546C8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3C83A71-5F48-8D81-DCB2-9932F889E08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9A8B810-029A-4303-0C2D-85D3F2CD5FE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0973948-09BB-C213-69C3-F7FF78434E9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ACA3FAE-EA00-BB2F-000A-CABF30250AB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B50EA29-AE85-EF91-7B6C-3A2F0E40CD7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946CEEC-21E7-0BF1-E7F7-5BE57D1BE5D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BA23D05-703A-E2BB-A2DC-13C3FE19A6E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CE12207-1B71-174F-14B8-751DCE8D467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AEC99C0-CBA9-3D34-CB4A-0BEC82AD1F5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0603D9C-291A-C3B6-7CA7-EBC8228A96D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16C566C-9C9D-1D89-9992-FF922AB61F5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C6D17CD-0F13-7B84-21F2-819666F660E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2760683-2DE0-28B6-83A4-09EADD6CCA3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FCDA262D-49D8-EF53-4B0C-1E3008C127C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211714760"/>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5E71D-356C-22F7-26A1-218DC7E94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3ECD1-AE21-33B8-68B9-FF3F226104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3A236A2-F65F-3212-D380-898BFAF167D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1C44211-3F5E-18FC-63FC-652517444003}"/>
              </a:ext>
            </a:extLst>
          </p:cNvPr>
          <p:cNvSpPr>
            <a:spLocks noGrp="1"/>
          </p:cNvSpPr>
          <p:nvPr>
            <p:ph type="sldNum" sz="quarter" idx="12"/>
          </p:nvPr>
        </p:nvSpPr>
        <p:spPr/>
        <p:txBody>
          <a:bodyPr/>
          <a:lstStyle/>
          <a:p>
            <a:fld id="{9C5BEA5F-45C3-4BB6-A590-5A9FB25E3428}" type="slidenum">
              <a:rPr lang="en-US" smtClean="0"/>
              <a:t>1071</a:t>
            </a:fld>
            <a:endParaRPr lang="en-US"/>
          </a:p>
        </p:txBody>
      </p:sp>
      <p:pic>
        <p:nvPicPr>
          <p:cNvPr id="6" name="Picture 5">
            <a:extLst>
              <a:ext uri="{FF2B5EF4-FFF2-40B4-BE49-F238E27FC236}">
                <a16:creationId xmlns:a16="http://schemas.microsoft.com/office/drawing/2014/main" id="{C60BD323-2318-0A76-E4E1-3C5CB7541A5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1DE78D5-D99A-7D6A-FDB4-573AD13D9A7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809175918"/>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4D49-A270-2C33-9DA2-986B8919C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5E225-3420-D43A-B13A-ABC1796390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70432E-F2AB-96AC-1173-6D0DEE68184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5D22E139-85D7-2260-086B-02958C49017F}"/>
              </a:ext>
            </a:extLst>
          </p:cNvPr>
          <p:cNvSpPr>
            <a:spLocks noGrp="1"/>
          </p:cNvSpPr>
          <p:nvPr>
            <p:ph type="sldNum" sz="quarter" idx="12"/>
          </p:nvPr>
        </p:nvSpPr>
        <p:spPr/>
        <p:txBody>
          <a:bodyPr/>
          <a:lstStyle/>
          <a:p>
            <a:fld id="{9C5BEA5F-45C3-4BB6-A590-5A9FB25E3428}" type="slidenum">
              <a:rPr lang="en-US" smtClean="0"/>
              <a:t>1072</a:t>
            </a:fld>
            <a:endParaRPr lang="en-US"/>
          </a:p>
        </p:txBody>
      </p:sp>
      <p:pic>
        <p:nvPicPr>
          <p:cNvPr id="6" name="Picture 5">
            <a:extLst>
              <a:ext uri="{FF2B5EF4-FFF2-40B4-BE49-F238E27FC236}">
                <a16:creationId xmlns:a16="http://schemas.microsoft.com/office/drawing/2014/main" id="{558F751A-D7A8-57BD-F9A5-397947BF0742}"/>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2F3C1A4F-7AC6-6B3C-0E0D-61BACE01D0A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490FE99-0A90-CEC2-5E7B-0F7A6C0EFF2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664960743"/>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A9B57-DC52-C902-9CFC-076860AB00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E91BE-B6B0-3D36-52DC-813436AD5AC1}"/>
              </a:ext>
            </a:extLst>
          </p:cNvPr>
          <p:cNvSpPr>
            <a:spLocks noGrp="1"/>
          </p:cNvSpPr>
          <p:nvPr>
            <p:ph type="sldNum" sz="quarter" idx="12"/>
          </p:nvPr>
        </p:nvSpPr>
        <p:spPr/>
        <p:txBody>
          <a:bodyPr/>
          <a:lstStyle/>
          <a:p>
            <a:fld id="{9C5BEA5F-45C3-4BB6-A590-5A9FB25E3428}" type="slidenum">
              <a:rPr lang="en-US" smtClean="0"/>
              <a:t>1073</a:t>
            </a:fld>
            <a:endParaRPr lang="en-US"/>
          </a:p>
        </p:txBody>
      </p:sp>
      <p:pic>
        <p:nvPicPr>
          <p:cNvPr id="3" name="Picture 2">
            <a:extLst>
              <a:ext uri="{FF2B5EF4-FFF2-40B4-BE49-F238E27FC236}">
                <a16:creationId xmlns:a16="http://schemas.microsoft.com/office/drawing/2014/main" id="{A36A7A49-93C4-5ABC-008A-6E5C9B6F6F7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3D62013-BCEF-5EF7-9155-0576B485A6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A800BEA-8EED-024E-A34F-1AACBBD2FD1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95468545"/>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68776-31E2-8A3D-4B34-B4271A6F05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43489B-36C3-10CB-2E78-128B1069748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1074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7A484D1-C5EC-491D-A710-20C904F85DF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7212DB2-9960-6220-8B5B-DCF4441A1F9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5C213BB-A8CB-22C5-DFB5-6DA2F4F5FAA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3B258B2-D2A4-16F7-2F9B-FEB997B9641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2997061-E000-1730-308C-0C913A86F00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538717141"/>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355E7-933E-938D-8B1F-456ED3A027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2A359-1406-47ED-0E3F-00D3D4A5033E}"/>
              </a:ext>
            </a:extLst>
          </p:cNvPr>
          <p:cNvSpPr>
            <a:spLocks noGrp="1"/>
          </p:cNvSpPr>
          <p:nvPr>
            <p:ph type="sldNum" sz="quarter" idx="12"/>
          </p:nvPr>
        </p:nvSpPr>
        <p:spPr/>
        <p:txBody>
          <a:bodyPr/>
          <a:lstStyle/>
          <a:p>
            <a:fld id="{9C5BEA5F-45C3-4BB6-A590-5A9FB25E3428}" type="slidenum">
              <a:rPr lang="en-US" smtClean="0"/>
              <a:t>1075</a:t>
            </a:fld>
            <a:endParaRPr lang="en-US"/>
          </a:p>
        </p:txBody>
      </p:sp>
      <p:pic>
        <p:nvPicPr>
          <p:cNvPr id="3" name="Picture 2">
            <a:extLst>
              <a:ext uri="{FF2B5EF4-FFF2-40B4-BE49-F238E27FC236}">
                <a16:creationId xmlns:a16="http://schemas.microsoft.com/office/drawing/2014/main" id="{FF86B83A-3BB6-F4B0-84FF-49C51CA5B3B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2C0C007-4433-59A4-8590-7D222000294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6A06268-BC72-4A05-D3BA-528480D5783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39865467"/>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BBDD3-1C4B-218A-2359-77F9376A0E7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FAFA71-9569-54D2-2C46-CD63E34200B1}"/>
              </a:ext>
            </a:extLst>
          </p:cNvPr>
          <p:cNvSpPr>
            <a:spLocks noGrp="1"/>
          </p:cNvSpPr>
          <p:nvPr>
            <p:ph type="sldNum" sz="quarter" idx="12"/>
          </p:nvPr>
        </p:nvSpPr>
        <p:spPr/>
        <p:txBody>
          <a:bodyPr/>
          <a:lstStyle/>
          <a:p>
            <a:fld id="{9C5BEA5F-45C3-4BB6-A590-5A9FB25E3428}" type="slidenum">
              <a:rPr lang="en-US" smtClean="0"/>
              <a:t>1076</a:t>
            </a:fld>
            <a:endParaRPr lang="en-US"/>
          </a:p>
        </p:txBody>
      </p:sp>
      <p:pic>
        <p:nvPicPr>
          <p:cNvPr id="3" name="Picture 2">
            <a:extLst>
              <a:ext uri="{FF2B5EF4-FFF2-40B4-BE49-F238E27FC236}">
                <a16:creationId xmlns:a16="http://schemas.microsoft.com/office/drawing/2014/main" id="{4A15A0BF-9B47-CF6D-9EF0-6855D30A157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DA5375B-E3F9-9884-5659-31E1140A44E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51F7623-31F2-5F2E-E71B-F0FDC8A0C54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8793608"/>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26F5D-121E-3721-1F08-CA73817258C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093B9B-784C-34E2-4089-0F0B098841AD}"/>
              </a:ext>
            </a:extLst>
          </p:cNvPr>
          <p:cNvSpPr>
            <a:spLocks noGrp="1"/>
          </p:cNvSpPr>
          <p:nvPr>
            <p:ph type="sldNum" sz="quarter" idx="12"/>
          </p:nvPr>
        </p:nvSpPr>
        <p:spPr/>
        <p:txBody>
          <a:bodyPr/>
          <a:lstStyle/>
          <a:p>
            <a:fld id="{9C5BEA5F-45C3-4BB6-A590-5A9FB25E3428}" type="slidenum">
              <a:rPr lang="en-US" smtClean="0"/>
              <a:t>1077</a:t>
            </a:fld>
            <a:endParaRPr lang="en-US"/>
          </a:p>
        </p:txBody>
      </p:sp>
      <p:pic>
        <p:nvPicPr>
          <p:cNvPr id="3" name="Picture 2">
            <a:extLst>
              <a:ext uri="{FF2B5EF4-FFF2-40B4-BE49-F238E27FC236}">
                <a16:creationId xmlns:a16="http://schemas.microsoft.com/office/drawing/2014/main" id="{B1E17564-01D1-EE8F-94B8-0629BD1D1F4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655BC4B-E79B-5869-6F7E-B095E101225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7143DB2-FB56-215B-5E05-791668010F8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48692242"/>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4FBE-E4D9-A919-B561-B6EF4EB12A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E9AB19-2020-FDB1-E0D8-F2007DD5661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1078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FB06159-EE98-B1C1-30A4-742C696E7A0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466E24A-92A8-499A-EB8A-39A25845A93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4966026-37AF-2D9C-14FC-A4B08869C58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9E85922-9F0B-C005-5DA3-645F95F3457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E860787-914F-A316-B392-00F31B5C0E7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81642209"/>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69651-F619-8FEF-5B0E-2EA3DFC459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14BEA6-C3A4-9C98-7CDF-907E2F607F26}"/>
              </a:ext>
            </a:extLst>
          </p:cNvPr>
          <p:cNvSpPr>
            <a:spLocks noGrp="1"/>
          </p:cNvSpPr>
          <p:nvPr>
            <p:ph type="sldNum" sz="quarter" idx="12"/>
          </p:nvPr>
        </p:nvSpPr>
        <p:spPr/>
        <p:txBody>
          <a:bodyPr/>
          <a:lstStyle/>
          <a:p>
            <a:fld id="{9C5BEA5F-45C3-4BB6-A590-5A9FB25E3428}" type="slidenum">
              <a:rPr lang="en-US" smtClean="0"/>
              <a:t>1079</a:t>
            </a:fld>
            <a:endParaRPr lang="en-US"/>
          </a:p>
        </p:txBody>
      </p:sp>
      <p:pic>
        <p:nvPicPr>
          <p:cNvPr id="3" name="Picture 2">
            <a:extLst>
              <a:ext uri="{FF2B5EF4-FFF2-40B4-BE49-F238E27FC236}">
                <a16:creationId xmlns:a16="http://schemas.microsoft.com/office/drawing/2014/main" id="{7A2AAD1D-29F4-6D73-A1A8-E28F87FD753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8185F6B-985A-08FD-EC20-A55975437A5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A5950B4-CF12-DE4E-2ECD-56417AE4C43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253032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1F927-3C69-AD6C-B372-EFA23F2C8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21F284-863D-FC1C-7F7D-8DA590C546E2}"/>
              </a:ext>
            </a:extLst>
          </p:cNvPr>
          <p:cNvSpPr>
            <a:spLocks noGrp="1"/>
          </p:cNvSpPr>
          <p:nvPr>
            <p:ph type="sldNum" sz="quarter" idx="12"/>
          </p:nvPr>
        </p:nvSpPr>
        <p:spPr/>
        <p:txBody>
          <a:bodyPr/>
          <a:lstStyle/>
          <a:p>
            <a:fld id="{9C5BEA5F-45C3-4BB6-A590-5A9FB25E3428}" type="slidenum">
              <a:rPr lang="en-US" smtClean="0"/>
              <a:t>108</a:t>
            </a:fld>
            <a:endParaRPr lang="en-US"/>
          </a:p>
        </p:txBody>
      </p:sp>
      <p:pic>
        <p:nvPicPr>
          <p:cNvPr id="3" name="Picture 2">
            <a:extLst>
              <a:ext uri="{FF2B5EF4-FFF2-40B4-BE49-F238E27FC236}">
                <a16:creationId xmlns:a16="http://schemas.microsoft.com/office/drawing/2014/main" id="{1F638690-2FF2-B474-8857-0F0067FAA15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B8D7F96-12F8-7C67-F9B4-D978C7D55FC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B10F855-AE34-F01D-E7A3-516461CD42F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19901690"/>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6945A-0333-A521-0CD7-6BC5BB8FFB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85761-5068-D5A9-8BED-5DD680F5089F}"/>
              </a:ext>
            </a:extLst>
          </p:cNvPr>
          <p:cNvSpPr>
            <a:spLocks noGrp="1"/>
          </p:cNvSpPr>
          <p:nvPr>
            <p:ph type="sldNum" sz="quarter" idx="12"/>
          </p:nvPr>
        </p:nvSpPr>
        <p:spPr/>
        <p:txBody>
          <a:bodyPr/>
          <a:lstStyle/>
          <a:p>
            <a:fld id="{9C5BEA5F-45C3-4BB6-A590-5A9FB25E3428}" type="slidenum">
              <a:rPr lang="en-US" smtClean="0"/>
              <a:t>1080</a:t>
            </a:fld>
            <a:endParaRPr lang="en-US"/>
          </a:p>
        </p:txBody>
      </p:sp>
      <p:pic>
        <p:nvPicPr>
          <p:cNvPr id="3" name="Picture 2">
            <a:extLst>
              <a:ext uri="{FF2B5EF4-FFF2-40B4-BE49-F238E27FC236}">
                <a16:creationId xmlns:a16="http://schemas.microsoft.com/office/drawing/2014/main" id="{A3140C3D-F35C-124D-8DA9-44E1E74C9D7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75633DB-F6D7-E6FD-49FC-06A2A11C200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3798D76-A606-69DA-69F4-21F7A4D2F55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8540011"/>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E7242-1811-6677-D8C4-A5FB8C36B8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88CDCD-044C-5A46-89F8-5B8E571C1223}"/>
              </a:ext>
            </a:extLst>
          </p:cNvPr>
          <p:cNvSpPr>
            <a:spLocks noGrp="1"/>
          </p:cNvSpPr>
          <p:nvPr>
            <p:ph type="sldNum" sz="quarter" idx="12"/>
          </p:nvPr>
        </p:nvSpPr>
        <p:spPr/>
        <p:txBody>
          <a:bodyPr/>
          <a:lstStyle/>
          <a:p>
            <a:fld id="{9C5BEA5F-45C3-4BB6-A590-5A9FB25E3428}" type="slidenum">
              <a:rPr lang="en-US" smtClean="0"/>
              <a:t>1081</a:t>
            </a:fld>
            <a:endParaRPr lang="en-US"/>
          </a:p>
        </p:txBody>
      </p:sp>
      <p:pic>
        <p:nvPicPr>
          <p:cNvPr id="3" name="Picture 2">
            <a:extLst>
              <a:ext uri="{FF2B5EF4-FFF2-40B4-BE49-F238E27FC236}">
                <a16:creationId xmlns:a16="http://schemas.microsoft.com/office/drawing/2014/main" id="{B588CDE6-3F2A-CB6C-B8B5-6E6001466E3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4EB877-69CE-5BE9-9840-D1B2688AEDF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21454CE-D69D-0F5C-E1F5-0489C80424E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9944175"/>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9E662-2D62-2E6C-1608-10214B6CB3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F83ED-E449-F7F3-96C3-E780D8C7FE9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1082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8724908-9FF4-CDD3-6D36-C5AD3982981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9D8B97D-A2B3-5E67-C423-97E380C98D7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83124E5-286E-2677-A826-D808EFC166D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EB634EE-500D-05C9-3D62-55DA7BE34FF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5390BEA-2A52-20D7-6A95-87CA0BA5F82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519508316"/>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3DB9F-65B7-1141-942B-36BAD0E488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500828-03EF-73C6-A282-0C07797A93CA}"/>
              </a:ext>
            </a:extLst>
          </p:cNvPr>
          <p:cNvSpPr>
            <a:spLocks noGrp="1"/>
          </p:cNvSpPr>
          <p:nvPr>
            <p:ph type="sldNum" sz="quarter" idx="12"/>
          </p:nvPr>
        </p:nvSpPr>
        <p:spPr/>
        <p:txBody>
          <a:bodyPr/>
          <a:lstStyle/>
          <a:p>
            <a:fld id="{9C5BEA5F-45C3-4BB6-A590-5A9FB25E3428}" type="slidenum">
              <a:rPr lang="en-US" smtClean="0"/>
              <a:t>1083</a:t>
            </a:fld>
            <a:endParaRPr lang="en-US"/>
          </a:p>
        </p:txBody>
      </p:sp>
      <p:pic>
        <p:nvPicPr>
          <p:cNvPr id="3" name="Picture 2">
            <a:extLst>
              <a:ext uri="{FF2B5EF4-FFF2-40B4-BE49-F238E27FC236}">
                <a16:creationId xmlns:a16="http://schemas.microsoft.com/office/drawing/2014/main" id="{64FF3FBA-F615-FF0F-AEA0-F14B92AFEEC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370271E-DAF4-0FC5-903A-8813368676A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921D800-9525-790F-D7EE-396A25F8721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88705299"/>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8248-5C30-0A08-14B7-ABCBD9587B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BE13B3-0A94-5328-265E-4A613245182F}"/>
              </a:ext>
            </a:extLst>
          </p:cNvPr>
          <p:cNvSpPr>
            <a:spLocks noGrp="1"/>
          </p:cNvSpPr>
          <p:nvPr>
            <p:ph type="sldNum" sz="quarter" idx="12"/>
          </p:nvPr>
        </p:nvSpPr>
        <p:spPr/>
        <p:txBody>
          <a:bodyPr/>
          <a:lstStyle/>
          <a:p>
            <a:fld id="{9C5BEA5F-45C3-4BB6-A590-5A9FB25E3428}" type="slidenum">
              <a:rPr lang="en-US" smtClean="0"/>
              <a:t>1084</a:t>
            </a:fld>
            <a:endParaRPr lang="en-US"/>
          </a:p>
        </p:txBody>
      </p:sp>
      <p:pic>
        <p:nvPicPr>
          <p:cNvPr id="3" name="Picture 2">
            <a:extLst>
              <a:ext uri="{FF2B5EF4-FFF2-40B4-BE49-F238E27FC236}">
                <a16:creationId xmlns:a16="http://schemas.microsoft.com/office/drawing/2014/main" id="{F933B94A-458E-0FA4-F93C-62E55390DD7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D91314E-3986-52E8-7AE2-DBAA0C4FCAC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93722C3-75EB-E1E6-3767-E4452998C19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2447129"/>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9DCAD-F00F-DFF5-C44F-D451FE46E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9426B-DE7F-41F6-73AA-55B33B1513A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58A6954-DFF8-A851-3F54-FEFB6568A8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A1BA107-C95D-A928-155E-E57768192097}"/>
              </a:ext>
            </a:extLst>
          </p:cNvPr>
          <p:cNvSpPr>
            <a:spLocks noGrp="1"/>
          </p:cNvSpPr>
          <p:nvPr>
            <p:ph type="sldNum" sz="quarter" idx="12"/>
          </p:nvPr>
        </p:nvSpPr>
        <p:spPr/>
        <p:txBody>
          <a:bodyPr/>
          <a:lstStyle/>
          <a:p>
            <a:fld id="{9C5BEA5F-45C3-4BB6-A590-5A9FB25E3428}" type="slidenum">
              <a:rPr lang="en-US" smtClean="0"/>
              <a:t>1085</a:t>
            </a:fld>
            <a:endParaRPr lang="en-US"/>
          </a:p>
        </p:txBody>
      </p:sp>
      <p:pic>
        <p:nvPicPr>
          <p:cNvPr id="8" name="Picture 7">
            <a:extLst>
              <a:ext uri="{FF2B5EF4-FFF2-40B4-BE49-F238E27FC236}">
                <a16:creationId xmlns:a16="http://schemas.microsoft.com/office/drawing/2014/main" id="{C1EA911F-B9DB-E7E4-B270-0714B72A408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70B5BA1-C893-C8C8-E3D1-7DE032F7D59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9095C21-6988-185A-EC0D-FF07122AB26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E87AEBE-9C41-1076-1E62-0F8355BB439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0CA959D-8638-8D65-3977-DB2F95059ED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50F32D4-FD50-5FC8-B3F3-10B6B77AD8B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2EB1220-BBB5-3023-C06B-5757686C21F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D008420-8A69-8DCE-4CC2-21755D11D02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AADE65E-DEBA-66AD-FB19-FF6D939999D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DDE5B61-B4DE-9917-635E-87C0D656AC6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E1EA1FD-3B9F-DEE4-051E-48FD1235C43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F002E8C-3142-A023-8AE3-2CC6AE15BF3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7AB6193-DEF0-F3D0-6C08-733DD51A500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9B854AE-B7A2-EFB2-A8DE-E287CF25659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8596C68-76A8-5066-4D77-109816D2895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60578196"/>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E6DEE-C06E-4040-D3DF-93D3A55C8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CC758-D43E-83B0-E6C0-56FFFCD53FB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698614-655D-DA3C-AE1A-ADAF546F113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87C8258-5910-8F97-A031-974268264ED0}"/>
              </a:ext>
            </a:extLst>
          </p:cNvPr>
          <p:cNvSpPr>
            <a:spLocks noGrp="1"/>
          </p:cNvSpPr>
          <p:nvPr>
            <p:ph type="sldNum" sz="quarter" idx="12"/>
          </p:nvPr>
        </p:nvSpPr>
        <p:spPr/>
        <p:txBody>
          <a:bodyPr/>
          <a:lstStyle/>
          <a:p>
            <a:fld id="{9C5BEA5F-45C3-4BB6-A590-5A9FB25E3428}" type="slidenum">
              <a:rPr lang="en-US" smtClean="0"/>
              <a:t>1086</a:t>
            </a:fld>
            <a:endParaRPr lang="en-US"/>
          </a:p>
        </p:txBody>
      </p:sp>
      <p:pic>
        <p:nvPicPr>
          <p:cNvPr id="6" name="Picture 5">
            <a:extLst>
              <a:ext uri="{FF2B5EF4-FFF2-40B4-BE49-F238E27FC236}">
                <a16:creationId xmlns:a16="http://schemas.microsoft.com/office/drawing/2014/main" id="{66302BEC-5DD0-897F-258E-DCA6312F0CD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BADFA9A-BE4D-97D8-678D-98FA3FE09B8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461471140"/>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57EFD-C10D-400C-2E20-228C84CED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BA767-7A56-0C05-B7F7-70BC8198885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E41FEDE-1518-2992-2C72-3E361AEA365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44618B9-EB0A-52F5-227C-20CC00C33784}"/>
              </a:ext>
            </a:extLst>
          </p:cNvPr>
          <p:cNvSpPr>
            <a:spLocks noGrp="1"/>
          </p:cNvSpPr>
          <p:nvPr>
            <p:ph type="sldNum" sz="quarter" idx="12"/>
          </p:nvPr>
        </p:nvSpPr>
        <p:spPr/>
        <p:txBody>
          <a:bodyPr/>
          <a:lstStyle/>
          <a:p>
            <a:fld id="{9C5BEA5F-45C3-4BB6-A590-5A9FB25E3428}" type="slidenum">
              <a:rPr lang="en-US" smtClean="0"/>
              <a:t>1087</a:t>
            </a:fld>
            <a:endParaRPr lang="en-US"/>
          </a:p>
        </p:txBody>
      </p:sp>
      <p:pic>
        <p:nvPicPr>
          <p:cNvPr id="8" name="Picture 7">
            <a:extLst>
              <a:ext uri="{FF2B5EF4-FFF2-40B4-BE49-F238E27FC236}">
                <a16:creationId xmlns:a16="http://schemas.microsoft.com/office/drawing/2014/main" id="{68E96EFD-ABC4-EA1A-483C-7C2C3847583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79F2757-6995-FD42-34C4-24BCD557CA8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B957757-4621-7068-D99A-44DEE76752C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F94E747-6715-18BA-92E4-55038BAA524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2D6D80E-7F7D-FD04-830D-C9D443ABD8F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6738FFF-0511-F420-A9B4-3465F561585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10DC748-5CB7-5EFF-7244-FBD44EB3E6A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A7CB4B7-E0A5-AAE7-72C1-CDBE7926EFB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AB72D08-9AD7-2814-F19F-C5609887F7B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1C5D1C9-6C81-F890-D427-338CDB40964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D11A848-A304-2578-0467-9D9D088D605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978804B-0EB8-20E7-1C25-4FC380ED5F4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AC58E69-738E-6227-0C0E-3B2F0C58D92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8ED7898-D1C9-87B1-EA41-13138DD06CA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55F35F5-EB71-C033-2B38-2640DFEF2C5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66706871"/>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A6A2-C284-E522-2515-2718315FC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E40A4-97A6-516D-23DD-9752C72C481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6AE42CF-15F7-522B-A202-24FDD2D531A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9B6214C-80BE-22C1-3AB8-1C8BA78FD5CA}"/>
              </a:ext>
            </a:extLst>
          </p:cNvPr>
          <p:cNvSpPr>
            <a:spLocks noGrp="1"/>
          </p:cNvSpPr>
          <p:nvPr>
            <p:ph type="sldNum" sz="quarter" idx="12"/>
          </p:nvPr>
        </p:nvSpPr>
        <p:spPr/>
        <p:txBody>
          <a:bodyPr/>
          <a:lstStyle/>
          <a:p>
            <a:fld id="{9C5BEA5F-45C3-4BB6-A590-5A9FB25E3428}" type="slidenum">
              <a:rPr lang="en-US" smtClean="0"/>
              <a:t>1088</a:t>
            </a:fld>
            <a:endParaRPr lang="en-US"/>
          </a:p>
        </p:txBody>
      </p:sp>
      <p:pic>
        <p:nvPicPr>
          <p:cNvPr id="6" name="Picture 5">
            <a:extLst>
              <a:ext uri="{FF2B5EF4-FFF2-40B4-BE49-F238E27FC236}">
                <a16:creationId xmlns:a16="http://schemas.microsoft.com/office/drawing/2014/main" id="{56CAD47D-BB02-B3C5-4A1C-4D3AA6EDA3D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1895702-727E-0510-8DB4-1AF5D0EC6B2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75565810"/>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EDCAA-FC58-DF12-F4AE-BEBA91B74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6CB76-C85B-BC7B-5C82-F8B55CAFEF8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4EFF47C-6AD1-DBA1-BE72-DE99302AE38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1A757C35-F19C-1C47-0242-88758E0EA19A}"/>
              </a:ext>
            </a:extLst>
          </p:cNvPr>
          <p:cNvSpPr>
            <a:spLocks noGrp="1"/>
          </p:cNvSpPr>
          <p:nvPr>
            <p:ph type="sldNum" sz="quarter" idx="12"/>
          </p:nvPr>
        </p:nvSpPr>
        <p:spPr/>
        <p:txBody>
          <a:bodyPr/>
          <a:lstStyle/>
          <a:p>
            <a:fld id="{9C5BEA5F-45C3-4BB6-A590-5A9FB25E3428}" type="slidenum">
              <a:rPr lang="en-US" smtClean="0"/>
              <a:t>1089</a:t>
            </a:fld>
            <a:endParaRPr lang="en-US"/>
          </a:p>
        </p:txBody>
      </p:sp>
      <p:pic>
        <p:nvPicPr>
          <p:cNvPr id="6" name="Picture 5">
            <a:extLst>
              <a:ext uri="{FF2B5EF4-FFF2-40B4-BE49-F238E27FC236}">
                <a16:creationId xmlns:a16="http://schemas.microsoft.com/office/drawing/2014/main" id="{6B644ABD-8ACA-F145-2702-87BA3F89EDE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B40A1D2A-D52D-0F7E-8D79-D77EDCD1251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0ECF8277-909D-694D-E444-A03BD83958D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158119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9AA37-94EB-2952-55DC-00268177F6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1B7C98-B5C8-4239-14D9-0F062A06E613}"/>
              </a:ext>
            </a:extLst>
          </p:cNvPr>
          <p:cNvSpPr>
            <a:spLocks noGrp="1"/>
          </p:cNvSpPr>
          <p:nvPr>
            <p:ph type="sldNum" sz="quarter" idx="12"/>
          </p:nvPr>
        </p:nvSpPr>
        <p:spPr/>
        <p:txBody>
          <a:bodyPr/>
          <a:lstStyle/>
          <a:p>
            <a:fld id="{9C5BEA5F-45C3-4BB6-A590-5A9FB25E3428}" type="slidenum">
              <a:rPr lang="en-US" smtClean="0"/>
              <a:t>109</a:t>
            </a:fld>
            <a:endParaRPr lang="en-US"/>
          </a:p>
        </p:txBody>
      </p:sp>
      <p:pic>
        <p:nvPicPr>
          <p:cNvPr id="3" name="Picture 2">
            <a:extLst>
              <a:ext uri="{FF2B5EF4-FFF2-40B4-BE49-F238E27FC236}">
                <a16:creationId xmlns:a16="http://schemas.microsoft.com/office/drawing/2014/main" id="{C7724195-A725-8206-D3C1-C72338BCA09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CC2F991-8D18-9569-9121-CAFEC5CDCFA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1981354-303A-DF11-385F-004DD1A6AB8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83086506"/>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93825-C597-42C9-6C8B-E93A5A5A17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71AC29-515D-5FD3-E7B3-F3B3B6B3B3E6}"/>
              </a:ext>
            </a:extLst>
          </p:cNvPr>
          <p:cNvSpPr>
            <a:spLocks noGrp="1"/>
          </p:cNvSpPr>
          <p:nvPr>
            <p:ph type="sldNum" sz="quarter" idx="12"/>
          </p:nvPr>
        </p:nvSpPr>
        <p:spPr/>
        <p:txBody>
          <a:bodyPr/>
          <a:lstStyle/>
          <a:p>
            <a:fld id="{9C5BEA5F-45C3-4BB6-A590-5A9FB25E3428}" type="slidenum">
              <a:rPr lang="en-US" smtClean="0"/>
              <a:t>1090</a:t>
            </a:fld>
            <a:endParaRPr lang="en-US"/>
          </a:p>
        </p:txBody>
      </p:sp>
      <p:pic>
        <p:nvPicPr>
          <p:cNvPr id="3" name="Picture 2">
            <a:extLst>
              <a:ext uri="{FF2B5EF4-FFF2-40B4-BE49-F238E27FC236}">
                <a16:creationId xmlns:a16="http://schemas.microsoft.com/office/drawing/2014/main" id="{0A1652EE-4275-2E73-592E-7E51C7A709B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3267ED6-1555-9B02-13FD-C18D9A4E9E2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7F8CEF9-7C98-F1D1-7AAC-BF171A19C33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34854569"/>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1DB0F-4928-27C1-4371-5AB83AD32E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EE5636-2E21-3B67-9C54-3E3E71AF97C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1091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B26C9F0-5D33-E6C0-009F-D19AE51F1D3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1C347AE-5B2D-156C-2C6B-F05EF1CDAE8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D9A771D-795D-B6CD-F86B-BF9654E281F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11A467B-3C89-27C2-483A-022DE8F76A52}"/>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675C1C6-792F-06B9-14EE-AC1CD75F4A8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79862784"/>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470C1-D09B-A4A8-75CA-48723FD53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6920D-F1B3-3FEC-A09E-E0D6631A442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A0DC6E3-EC18-EE81-8B57-1FD2603F792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83DD297-D21D-4613-4248-AA3FDD19F0A2}"/>
              </a:ext>
            </a:extLst>
          </p:cNvPr>
          <p:cNvSpPr>
            <a:spLocks noGrp="1"/>
          </p:cNvSpPr>
          <p:nvPr>
            <p:ph type="sldNum" sz="quarter" idx="12"/>
          </p:nvPr>
        </p:nvSpPr>
        <p:spPr/>
        <p:txBody>
          <a:bodyPr/>
          <a:lstStyle/>
          <a:p>
            <a:fld id="{9C5BEA5F-45C3-4BB6-A590-5A9FB25E3428}" type="slidenum">
              <a:rPr lang="en-US" smtClean="0"/>
              <a:t>1092</a:t>
            </a:fld>
            <a:endParaRPr lang="en-US"/>
          </a:p>
        </p:txBody>
      </p:sp>
      <p:pic>
        <p:nvPicPr>
          <p:cNvPr id="8" name="Picture 7">
            <a:extLst>
              <a:ext uri="{FF2B5EF4-FFF2-40B4-BE49-F238E27FC236}">
                <a16:creationId xmlns:a16="http://schemas.microsoft.com/office/drawing/2014/main" id="{6AF141FC-64A9-AA1F-BE76-F8DDCC3B484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6F55D69-7316-EB20-037C-599FA8A0698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45173AF-2C9B-E35B-ED87-CFE688103EF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0B5FAB0-E0B3-43D6-12ED-57973A1C3CC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3674D4C-BBBB-6E8B-244F-F0B7F14EF30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C89F4CB-6C4F-E9DD-2C16-90FEEBB5940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27B9D49-86DC-66D0-4877-A05C8800FA3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2206164-98DA-C9B4-9166-BB94CDDBB5D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1DE34A4-4ABC-146E-CADE-8D6F133C491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3F3058E-6AFC-6729-E9B4-F79338C31DA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A24AEC9-30C6-6AF5-048D-364496C511D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66D0B4B-031C-806A-BA87-AEC1D259C90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116A14C-D97D-071D-1A75-D34ECB1A7C1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8A5226D-20BE-A119-DB7F-B8D118F6613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814A8E7-873F-F22F-DC02-7F5F01E6182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483630493"/>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7E5E-1945-761A-07D6-F8E43498B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43C03-5B16-37B2-B77E-033EF94D126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AD404C4-5C8F-7FB9-4D58-21D73F3769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CC110D9-9959-3A9E-6D81-AC8E7EFBC02F}"/>
              </a:ext>
            </a:extLst>
          </p:cNvPr>
          <p:cNvSpPr>
            <a:spLocks noGrp="1"/>
          </p:cNvSpPr>
          <p:nvPr>
            <p:ph type="sldNum" sz="quarter" idx="12"/>
          </p:nvPr>
        </p:nvSpPr>
        <p:spPr/>
        <p:txBody>
          <a:bodyPr/>
          <a:lstStyle/>
          <a:p>
            <a:fld id="{9C5BEA5F-45C3-4BB6-A590-5A9FB25E3428}" type="slidenum">
              <a:rPr lang="en-US" smtClean="0"/>
              <a:t>1093</a:t>
            </a:fld>
            <a:endParaRPr lang="en-US"/>
          </a:p>
        </p:txBody>
      </p:sp>
      <p:pic>
        <p:nvPicPr>
          <p:cNvPr id="6" name="Picture 5">
            <a:extLst>
              <a:ext uri="{FF2B5EF4-FFF2-40B4-BE49-F238E27FC236}">
                <a16:creationId xmlns:a16="http://schemas.microsoft.com/office/drawing/2014/main" id="{7FBD7689-3285-623A-CF14-41EFEAA8C8F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CF7C07B1-739C-C8F4-36A8-4B6FAFBAD888}"/>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4FB2795B-8493-555A-09D9-11534430A36D}"/>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072C9283-2E9A-FC2E-47C9-BE8A23235887}"/>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951023833"/>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FD1BF-8147-5F12-46F5-B1A4CB692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DC20B-CFE9-086B-3DD1-2C801C677F4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30AC6AF-FE02-2D57-CE6B-B71E760B7B4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96E03C1-8251-0631-A11F-99F3B5609D3F}"/>
              </a:ext>
            </a:extLst>
          </p:cNvPr>
          <p:cNvSpPr>
            <a:spLocks noGrp="1"/>
          </p:cNvSpPr>
          <p:nvPr>
            <p:ph type="sldNum" sz="quarter" idx="12"/>
          </p:nvPr>
        </p:nvSpPr>
        <p:spPr/>
        <p:txBody>
          <a:bodyPr/>
          <a:lstStyle/>
          <a:p>
            <a:fld id="{9C5BEA5F-45C3-4BB6-A590-5A9FB25E3428}" type="slidenum">
              <a:rPr lang="en-US" smtClean="0"/>
              <a:t>1094</a:t>
            </a:fld>
            <a:endParaRPr lang="en-US"/>
          </a:p>
        </p:txBody>
      </p:sp>
      <p:pic>
        <p:nvPicPr>
          <p:cNvPr id="8" name="Picture 7">
            <a:extLst>
              <a:ext uri="{FF2B5EF4-FFF2-40B4-BE49-F238E27FC236}">
                <a16:creationId xmlns:a16="http://schemas.microsoft.com/office/drawing/2014/main" id="{54114B55-166E-88DB-4DEE-9377A9DB3D4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1CB994C-80A2-07C1-4879-3BB0358F8A8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0CB0E57-B1A5-89D9-5133-CFABFD82F33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D05AF55-FC4F-837C-356B-D72571C07D3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2BCEF09-CDB6-05A1-50FF-97A8F9DABEB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08C541F-3413-FB82-6E2B-656C7A0A9A2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B08EED1-3E3F-5E39-C5F2-91F71BF8296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D88632E-DED7-185F-24A6-0F96A77F29F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ADBC19A-F034-1522-4A0B-300AE04B352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6B7DFFE-4AA9-9AC4-2EC0-08422BAF04F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2AFB4E8-22C8-598E-9216-0F4EFD905AD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DBC7A55-A09F-AF20-0CE5-FC1D830514D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C543571-C9F5-A847-A513-CF4BD2E525A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A6E194E-4691-7005-0627-0B6A9FF6841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B8D014D-A395-AAF7-7806-AC89D3A6A07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74454873"/>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730F-381F-8011-7627-44307EEE9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2DE97-7268-9766-84EB-78DB7E38809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AA69E5F-C758-D51A-C978-E4DB9F36FA2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6263C8-2689-FDBF-7ACA-CDC5EB852C04}"/>
              </a:ext>
            </a:extLst>
          </p:cNvPr>
          <p:cNvSpPr>
            <a:spLocks noGrp="1"/>
          </p:cNvSpPr>
          <p:nvPr>
            <p:ph type="sldNum" sz="quarter" idx="12"/>
          </p:nvPr>
        </p:nvSpPr>
        <p:spPr/>
        <p:txBody>
          <a:bodyPr/>
          <a:lstStyle/>
          <a:p>
            <a:fld id="{9C5BEA5F-45C3-4BB6-A590-5A9FB25E3428}" type="slidenum">
              <a:rPr lang="en-US" smtClean="0"/>
              <a:t>1095</a:t>
            </a:fld>
            <a:endParaRPr lang="en-US"/>
          </a:p>
        </p:txBody>
      </p:sp>
      <p:pic>
        <p:nvPicPr>
          <p:cNvPr id="6" name="Picture 5">
            <a:extLst>
              <a:ext uri="{FF2B5EF4-FFF2-40B4-BE49-F238E27FC236}">
                <a16:creationId xmlns:a16="http://schemas.microsoft.com/office/drawing/2014/main" id="{906EABFF-8630-1ADC-7407-D23FAC3255A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A025A71-1491-B7DF-A97C-C1EC541D13A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5573556"/>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2EAD1-BEF7-AFB3-3A72-DAFC8C5087F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7A181C-9383-F08D-20A2-73E4C46FE643}"/>
              </a:ext>
            </a:extLst>
          </p:cNvPr>
          <p:cNvSpPr>
            <a:spLocks noGrp="1"/>
          </p:cNvSpPr>
          <p:nvPr>
            <p:ph type="sldNum" sz="quarter" idx="12"/>
          </p:nvPr>
        </p:nvSpPr>
        <p:spPr/>
        <p:txBody>
          <a:bodyPr/>
          <a:lstStyle/>
          <a:p>
            <a:fld id="{9C5BEA5F-45C3-4BB6-A590-5A9FB25E3428}" type="slidenum">
              <a:rPr lang="en-US" smtClean="0"/>
              <a:t>1096</a:t>
            </a:fld>
            <a:endParaRPr lang="en-US"/>
          </a:p>
        </p:txBody>
      </p:sp>
      <p:pic>
        <p:nvPicPr>
          <p:cNvPr id="6" name="Picture 5">
            <a:extLst>
              <a:ext uri="{FF2B5EF4-FFF2-40B4-BE49-F238E27FC236}">
                <a16:creationId xmlns:a16="http://schemas.microsoft.com/office/drawing/2014/main" id="{F288F16C-053B-6B9B-C687-8349E905459D}"/>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3B8B7DC0-FEC8-47CA-F6A2-3CB8898227BE}"/>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8F9A1B3A-0764-8C0A-B203-208F2909BA10}"/>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2BFF513A-FE68-3A70-BDF7-6DF23175D176}"/>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1096</a:t>
            </a:fld>
            <a:endParaRPr lang="en-US"/>
          </a:p>
        </p:txBody>
      </p:sp>
      <p:pic>
        <p:nvPicPr>
          <p:cNvPr id="7" name="Picture 6">
            <a:extLst>
              <a:ext uri="{FF2B5EF4-FFF2-40B4-BE49-F238E27FC236}">
                <a16:creationId xmlns:a16="http://schemas.microsoft.com/office/drawing/2014/main" id="{53F4690C-6E69-4C15-A848-E92433E77991}"/>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ABB7FBDE-777C-1FB1-E100-2B7D666C3C6A}"/>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0F748FD-53F9-6BDB-CCBB-E00994B689D1}"/>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458EFE37-A7D3-52A4-4BAE-348481474CF1}"/>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1096</a:t>
            </a:fld>
            <a:endParaRPr lang="en-US"/>
          </a:p>
        </p:txBody>
      </p:sp>
      <p:pic>
        <p:nvPicPr>
          <p:cNvPr id="13" name="Picture 12">
            <a:extLst>
              <a:ext uri="{FF2B5EF4-FFF2-40B4-BE49-F238E27FC236}">
                <a16:creationId xmlns:a16="http://schemas.microsoft.com/office/drawing/2014/main" id="{B10F01FC-362D-54B1-5476-5A361D8DAB17}"/>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D85845D-A222-1E37-14B7-EAFF938C2FED}"/>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1965FBF-94B5-454E-E8CB-BE2B5701827E}"/>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9D4CC59E-30F2-8A3A-5178-E6BEBD0C3C8C}"/>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1096</a:t>
            </a:fld>
            <a:endParaRPr lang="en-US"/>
          </a:p>
        </p:txBody>
      </p:sp>
      <p:pic>
        <p:nvPicPr>
          <p:cNvPr id="17" name="Picture 16">
            <a:extLst>
              <a:ext uri="{FF2B5EF4-FFF2-40B4-BE49-F238E27FC236}">
                <a16:creationId xmlns:a16="http://schemas.microsoft.com/office/drawing/2014/main" id="{30563F47-0058-78E9-3018-1FF6822EE68D}"/>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00797AF-4A5D-B606-DA88-9A9B54B4E9D7}"/>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77F69BB0-D9E9-B6F3-D249-59C2F1D7832B}"/>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185460510"/>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98D98-8480-4A0F-C617-2DE1E86FCA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541D14-DFEC-B575-FCB2-F3A3F226501C}"/>
              </a:ext>
            </a:extLst>
          </p:cNvPr>
          <p:cNvSpPr>
            <a:spLocks noGrp="1"/>
          </p:cNvSpPr>
          <p:nvPr>
            <p:ph type="sldNum" sz="quarter" idx="12"/>
          </p:nvPr>
        </p:nvSpPr>
        <p:spPr/>
        <p:txBody>
          <a:bodyPr/>
          <a:lstStyle/>
          <a:p>
            <a:fld id="{9C5BEA5F-45C3-4BB6-A590-5A9FB25E3428}" type="slidenum">
              <a:rPr lang="en-US" smtClean="0"/>
              <a:t>1097</a:t>
            </a:fld>
            <a:endParaRPr lang="en-US"/>
          </a:p>
        </p:txBody>
      </p:sp>
      <p:pic>
        <p:nvPicPr>
          <p:cNvPr id="3" name="Picture 2">
            <a:extLst>
              <a:ext uri="{FF2B5EF4-FFF2-40B4-BE49-F238E27FC236}">
                <a16:creationId xmlns:a16="http://schemas.microsoft.com/office/drawing/2014/main" id="{288EFA3F-0469-59C0-AC85-565A0D16DCF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9790AFD-806C-7CB5-3949-57F1A7B33D3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7592269-949F-4B90-15C8-DF4806FCF1F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66922640"/>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6ADD-FBDB-07C0-5FE9-E487D5213A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015895-3F29-8E3A-F29E-C109AA9D3E6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1098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FF2DC74-3521-BB6F-56AA-835F181831E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7B325DA-7C72-E357-82DF-D2A2AD21673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769A5A9-47B7-223A-FE67-7281E4F9F61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EE4DFB42-6DF7-A96D-12A2-D85CAA48A75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809163F-569D-D68B-01F3-9068A3CC856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695535709"/>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88CD5-6827-D475-308D-64FDBD3B8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BB088-A455-546C-34B4-A8A765E6E34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2D3E958-4C64-F3F0-18E1-B334D02CE58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23ECA37-CEE8-CC5A-4926-E70452846D16}"/>
              </a:ext>
            </a:extLst>
          </p:cNvPr>
          <p:cNvSpPr>
            <a:spLocks noGrp="1"/>
          </p:cNvSpPr>
          <p:nvPr>
            <p:ph type="sldNum" sz="quarter" idx="12"/>
          </p:nvPr>
        </p:nvSpPr>
        <p:spPr/>
        <p:txBody>
          <a:bodyPr/>
          <a:lstStyle/>
          <a:p>
            <a:fld id="{9C5BEA5F-45C3-4BB6-A590-5A9FB25E3428}" type="slidenum">
              <a:rPr lang="en-US" smtClean="0"/>
              <a:t>1099</a:t>
            </a:fld>
            <a:endParaRPr lang="en-US"/>
          </a:p>
        </p:txBody>
      </p:sp>
      <p:pic>
        <p:nvPicPr>
          <p:cNvPr id="8" name="Picture 7">
            <a:extLst>
              <a:ext uri="{FF2B5EF4-FFF2-40B4-BE49-F238E27FC236}">
                <a16:creationId xmlns:a16="http://schemas.microsoft.com/office/drawing/2014/main" id="{C3382C67-A5B5-95C7-9334-FAE4E98C949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7E98F7A-03EB-93E4-CAF5-BCF3581AB65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DC550BB-3B40-D3FA-95FA-8674BF9D758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2C4D0F1-857A-7028-07E4-9A189CDA1E2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56F384B-1F9D-362E-D282-1E0C517843F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D2B7297C-500E-DE5B-D31F-5C5AB8ADBD9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8EFD56E-4EF9-2B8B-65EC-F2A5FC24FF5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BB377EE-22E7-25CC-427E-C3BD3CB8182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B429C6E-9B65-826A-42FB-0805DDD9F09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CF1CADE-17DD-4E88-78EC-F660AA7B938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6918B5D-48CD-14D5-FF8A-387190727B6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17A6CEE-549E-E32E-9ED2-2FB8FA49B87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B67E425-D23E-74DC-5483-653E3518DDF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5F32AF5-48CD-5089-B4CA-E833FF524FF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04A2B86-79D8-CE7B-415D-20A8139033F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60750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D623-7E17-F092-A55A-44029115F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ACE27A-FDA7-646C-37B8-D22F13BACC61}"/>
              </a:ext>
            </a:extLst>
          </p:cNvPr>
          <p:cNvSpPr>
            <a:spLocks noGrp="1"/>
          </p:cNvSpPr>
          <p:nvPr>
            <p:ph type="sldNum" sz="quarter" idx="12"/>
          </p:nvPr>
        </p:nvSpPr>
        <p:spPr/>
        <p:txBody>
          <a:bodyPr/>
          <a:lstStyle/>
          <a:p>
            <a:fld id="{9C5BEA5F-45C3-4BB6-A590-5A9FB25E3428}" type="slidenum">
              <a:rPr lang="en-US" smtClean="0"/>
              <a:t>11</a:t>
            </a:fld>
            <a:endParaRPr lang="en-US"/>
          </a:p>
        </p:txBody>
      </p:sp>
      <p:pic>
        <p:nvPicPr>
          <p:cNvPr id="3" name="Picture 2">
            <a:extLst>
              <a:ext uri="{FF2B5EF4-FFF2-40B4-BE49-F238E27FC236}">
                <a16:creationId xmlns:a16="http://schemas.microsoft.com/office/drawing/2014/main" id="{14280214-3862-7404-5920-F2AD785F225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1EEDC12-0F0D-9A11-6112-4749BEFF495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95B39C7-F340-ECD4-605A-B608E61F11E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40922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F02CF-98B0-A371-53D7-8AE5506E9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3AE29-DABA-0B34-8226-2289CBDC7F7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FAB556F-FDA6-2D40-A8C0-54E0BA28D03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6340F2A-E291-4FC0-3CC5-B15EAAEFF10E}"/>
              </a:ext>
            </a:extLst>
          </p:cNvPr>
          <p:cNvSpPr>
            <a:spLocks noGrp="1"/>
          </p:cNvSpPr>
          <p:nvPr>
            <p:ph type="sldNum" sz="quarter" idx="12"/>
          </p:nvPr>
        </p:nvSpPr>
        <p:spPr/>
        <p:txBody>
          <a:bodyPr/>
          <a:lstStyle/>
          <a:p>
            <a:fld id="{9C5BEA5F-45C3-4BB6-A590-5A9FB25E3428}" type="slidenum">
              <a:rPr lang="en-US" smtClean="0"/>
              <a:t>110</a:t>
            </a:fld>
            <a:endParaRPr lang="en-US"/>
          </a:p>
        </p:txBody>
      </p:sp>
      <p:pic>
        <p:nvPicPr>
          <p:cNvPr id="8" name="Picture 7">
            <a:extLst>
              <a:ext uri="{FF2B5EF4-FFF2-40B4-BE49-F238E27FC236}">
                <a16:creationId xmlns:a16="http://schemas.microsoft.com/office/drawing/2014/main" id="{A496731A-2209-7E38-57D9-9112D785A62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D1EFC15-6DB8-95B6-6B54-FDFDEBCDC92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B14A52E-51FA-723B-197C-A3F7CD9D0FC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0DC4375-4F22-94AE-9391-23A8B104350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3ECBD19-D67C-5BBE-0B20-2295C6813A9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6C80207-1B59-E34E-8793-1EE93B1E3C7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AB476BF-E298-71D3-1A4D-4EED442FB71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8E59C1A-B180-CAE2-E6FE-EA2C693220E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90C459C-D47E-9268-12E6-28ADBFB3C72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5E9E84E-6ED5-4A86-91B5-53DE9679FE5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C1EBBCB-46FB-676C-EB1E-75FAC54C524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DFF9C0D-1DDA-A49F-EF72-3973566B51C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2D84340-B25C-754A-7354-CBE69E1B526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6DF7B68-8C44-49A1-ED8B-742F4468072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AC1E2B4-E7E4-E587-B82D-DA8C7880D92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830973609"/>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6547-74E7-3856-23C9-52724FB70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AF4BF-4E6C-2C32-B5BB-5B8227BDCC2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5A96DC9-7A60-0566-0DA9-03E2373FAD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E1B66B2-83C6-3C1D-7FBD-BBA17D490132}"/>
              </a:ext>
            </a:extLst>
          </p:cNvPr>
          <p:cNvSpPr>
            <a:spLocks noGrp="1"/>
          </p:cNvSpPr>
          <p:nvPr>
            <p:ph type="sldNum" sz="quarter" idx="12"/>
          </p:nvPr>
        </p:nvSpPr>
        <p:spPr/>
        <p:txBody>
          <a:bodyPr/>
          <a:lstStyle/>
          <a:p>
            <a:fld id="{9C5BEA5F-45C3-4BB6-A590-5A9FB25E3428}" type="slidenum">
              <a:rPr lang="en-US" smtClean="0"/>
              <a:t>1100</a:t>
            </a:fld>
            <a:endParaRPr lang="en-US"/>
          </a:p>
        </p:txBody>
      </p:sp>
      <p:pic>
        <p:nvPicPr>
          <p:cNvPr id="6" name="Picture 5">
            <a:extLst>
              <a:ext uri="{FF2B5EF4-FFF2-40B4-BE49-F238E27FC236}">
                <a16:creationId xmlns:a16="http://schemas.microsoft.com/office/drawing/2014/main" id="{063DF2BD-F27C-B174-D558-107AD1FEC69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FA10BA3-2FF1-D761-7EBC-94A23C0B54D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66552620"/>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0A9D0-9B1C-543B-A305-1F501440D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FB39C-AC0D-ACD9-7E10-D979ED3B751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DACE467-AA36-A87D-8FB9-0AB9D46E1AB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47E5FD3-B1C8-BE68-C738-78F27A2085E0}"/>
              </a:ext>
            </a:extLst>
          </p:cNvPr>
          <p:cNvSpPr>
            <a:spLocks noGrp="1"/>
          </p:cNvSpPr>
          <p:nvPr>
            <p:ph type="sldNum" sz="quarter" idx="12"/>
          </p:nvPr>
        </p:nvSpPr>
        <p:spPr/>
        <p:txBody>
          <a:bodyPr/>
          <a:lstStyle/>
          <a:p>
            <a:fld id="{9C5BEA5F-45C3-4BB6-A590-5A9FB25E3428}" type="slidenum">
              <a:rPr lang="en-US" smtClean="0"/>
              <a:t>1101</a:t>
            </a:fld>
            <a:endParaRPr lang="en-US"/>
          </a:p>
        </p:txBody>
      </p:sp>
      <p:pic>
        <p:nvPicPr>
          <p:cNvPr id="8" name="Picture 7">
            <a:extLst>
              <a:ext uri="{FF2B5EF4-FFF2-40B4-BE49-F238E27FC236}">
                <a16:creationId xmlns:a16="http://schemas.microsoft.com/office/drawing/2014/main" id="{4385FF5C-E7D9-59B6-C2F4-D5B7F49D4B2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48A6E54-DBAF-D8D0-164E-39D32DDD93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52DD5E6-C54B-A78D-3D2D-44A7DE3CB9D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D53FB11-E0E0-73EB-C526-C195CFD4B6A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8D33E2A-FE5D-6345-2941-67B0056A2DF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DA739386-5731-9F78-D4FB-C3FADC7BF6A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6E7CAB8-5572-F693-022A-266389B44EF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0436A05-70A3-DE45-F39E-A6C91751520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C17D82C-5531-BDF0-5048-264FA5A6A27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D5739A1-588F-B8EE-1575-80548E2C536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DF6CFE5-D3FD-7759-CA82-BDF7880EA6B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EF9AC1D-EF45-EFDD-F89C-C4B6EE150C6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33893D7-624E-0692-D191-098221149BE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DAF5A5B-6575-A1B7-80E0-B36C070F104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6A4D246-A774-084B-9038-9E506406471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90751567"/>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BAFCF-D860-D9A4-115B-41D45AB35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93BA3-58EC-2DCC-65A2-23D4EB3FA29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B2E209-89BA-5372-AC06-19AAEFF2A22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CFA2388-5013-60C8-E09E-80E3CE5DD014}"/>
              </a:ext>
            </a:extLst>
          </p:cNvPr>
          <p:cNvSpPr>
            <a:spLocks noGrp="1"/>
          </p:cNvSpPr>
          <p:nvPr>
            <p:ph type="sldNum" sz="quarter" idx="12"/>
          </p:nvPr>
        </p:nvSpPr>
        <p:spPr/>
        <p:txBody>
          <a:bodyPr/>
          <a:lstStyle/>
          <a:p>
            <a:fld id="{9C5BEA5F-45C3-4BB6-A590-5A9FB25E3428}" type="slidenum">
              <a:rPr lang="en-US" smtClean="0"/>
              <a:t>1102</a:t>
            </a:fld>
            <a:endParaRPr lang="en-US"/>
          </a:p>
        </p:txBody>
      </p:sp>
      <p:pic>
        <p:nvPicPr>
          <p:cNvPr id="6" name="Picture 5">
            <a:extLst>
              <a:ext uri="{FF2B5EF4-FFF2-40B4-BE49-F238E27FC236}">
                <a16:creationId xmlns:a16="http://schemas.microsoft.com/office/drawing/2014/main" id="{75EDA046-4228-C87C-CB9D-EB69AEBFDC8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9E1E786-2978-B547-7F3A-102EA9965C8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70924032"/>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22B28-BA33-63DC-858F-B42209E7E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9B1EA-4F0E-3E15-8D5F-AF8FA152123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4920785-F5E8-19A3-CCB8-170D0EA82B3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4B96650-A057-F46E-96F9-82C5F8D89A88}"/>
              </a:ext>
            </a:extLst>
          </p:cNvPr>
          <p:cNvSpPr>
            <a:spLocks noGrp="1"/>
          </p:cNvSpPr>
          <p:nvPr>
            <p:ph type="sldNum" sz="quarter" idx="12"/>
          </p:nvPr>
        </p:nvSpPr>
        <p:spPr/>
        <p:txBody>
          <a:bodyPr/>
          <a:lstStyle/>
          <a:p>
            <a:fld id="{9C5BEA5F-45C3-4BB6-A590-5A9FB25E3428}" type="slidenum">
              <a:rPr lang="en-US" smtClean="0"/>
              <a:t>1103</a:t>
            </a:fld>
            <a:endParaRPr lang="en-US"/>
          </a:p>
        </p:txBody>
      </p:sp>
      <p:pic>
        <p:nvPicPr>
          <p:cNvPr id="6" name="Picture 5">
            <a:extLst>
              <a:ext uri="{FF2B5EF4-FFF2-40B4-BE49-F238E27FC236}">
                <a16:creationId xmlns:a16="http://schemas.microsoft.com/office/drawing/2014/main" id="{9E94623C-0A5A-2071-714F-A1005E06E21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E7C5030-9FAF-DD4B-99CF-33F1A049F455}"/>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B9C0858-6E19-C15C-8BB2-150738521D86}"/>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789503897"/>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530A-CD69-DCBE-6DCF-0115B87747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68536A-7235-FA12-A8B7-63B74CFA7A25}"/>
              </a:ext>
            </a:extLst>
          </p:cNvPr>
          <p:cNvSpPr>
            <a:spLocks noGrp="1"/>
          </p:cNvSpPr>
          <p:nvPr>
            <p:ph type="sldNum" sz="quarter" idx="12"/>
          </p:nvPr>
        </p:nvSpPr>
        <p:spPr/>
        <p:txBody>
          <a:bodyPr/>
          <a:lstStyle/>
          <a:p>
            <a:fld id="{9C5BEA5F-45C3-4BB6-A590-5A9FB25E3428}" type="slidenum">
              <a:rPr lang="en-US" smtClean="0"/>
              <a:t>1104</a:t>
            </a:fld>
            <a:endParaRPr lang="en-US"/>
          </a:p>
        </p:txBody>
      </p:sp>
      <p:pic>
        <p:nvPicPr>
          <p:cNvPr id="3" name="Picture 2">
            <a:extLst>
              <a:ext uri="{FF2B5EF4-FFF2-40B4-BE49-F238E27FC236}">
                <a16:creationId xmlns:a16="http://schemas.microsoft.com/office/drawing/2014/main" id="{69883D71-91FE-795D-12DE-7323F7BBB3C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153278B-C4CB-B387-83D5-490B47B1770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8B0F402-D8C6-3127-9087-8A399538EB0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77692920"/>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F081-4BD7-434C-B3B3-3CD77C0E84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6465EF-041D-C565-03C0-4EA5C977886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1105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4EFB3D4-21EA-7552-444C-6DD00B9CD66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63B2D7B-BF7E-291A-24F2-50AD65D1888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C0AB8E0-E046-12B5-A36F-CDAF600BB6B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6B7D55C-C991-7E13-9E58-D9FC0393255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D581748-829B-CD21-6970-B96BC4FF0FC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671004316"/>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1E7F-B9A5-6370-4A8D-2FA010951A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767E7E-253F-7D84-404A-EEF360BC1F47}"/>
              </a:ext>
            </a:extLst>
          </p:cNvPr>
          <p:cNvSpPr>
            <a:spLocks noGrp="1"/>
          </p:cNvSpPr>
          <p:nvPr>
            <p:ph type="sldNum" sz="quarter" idx="12"/>
          </p:nvPr>
        </p:nvSpPr>
        <p:spPr/>
        <p:txBody>
          <a:bodyPr/>
          <a:lstStyle/>
          <a:p>
            <a:fld id="{9C5BEA5F-45C3-4BB6-A590-5A9FB25E3428}" type="slidenum">
              <a:rPr lang="en-US" smtClean="0"/>
              <a:t>1106</a:t>
            </a:fld>
            <a:endParaRPr lang="en-US"/>
          </a:p>
        </p:txBody>
      </p:sp>
      <p:pic>
        <p:nvPicPr>
          <p:cNvPr id="3" name="Picture 2">
            <a:extLst>
              <a:ext uri="{FF2B5EF4-FFF2-40B4-BE49-F238E27FC236}">
                <a16:creationId xmlns:a16="http://schemas.microsoft.com/office/drawing/2014/main" id="{7E85E3CF-EE88-D0F1-4084-6404842B568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C6842B8-07AA-BBC0-E87E-1112502B615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7A1E0CC-E4C0-CCB9-7C84-BC64C1A33B6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41249744"/>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AA398-7FA2-8334-E1CE-22A29696A2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81A-F1D6-6462-0829-5F93E2884DFE}"/>
              </a:ext>
            </a:extLst>
          </p:cNvPr>
          <p:cNvSpPr>
            <a:spLocks noGrp="1"/>
          </p:cNvSpPr>
          <p:nvPr>
            <p:ph type="sldNum" sz="quarter" idx="12"/>
          </p:nvPr>
        </p:nvSpPr>
        <p:spPr/>
        <p:txBody>
          <a:bodyPr/>
          <a:lstStyle/>
          <a:p>
            <a:fld id="{9C5BEA5F-45C3-4BB6-A590-5A9FB25E3428}" type="slidenum">
              <a:rPr lang="en-US" smtClean="0"/>
              <a:t>1107</a:t>
            </a:fld>
            <a:endParaRPr lang="en-US"/>
          </a:p>
        </p:txBody>
      </p:sp>
      <p:pic>
        <p:nvPicPr>
          <p:cNvPr id="3" name="Picture 2">
            <a:extLst>
              <a:ext uri="{FF2B5EF4-FFF2-40B4-BE49-F238E27FC236}">
                <a16:creationId xmlns:a16="http://schemas.microsoft.com/office/drawing/2014/main" id="{CFBE83B8-3D44-58B0-1989-607FA3AB11D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74085E5-DC32-76BE-0CF7-C830BE63797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9039500-1A98-A674-DB55-094DD40EC70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38907914"/>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BD160-AD9A-D8D1-FC76-7A4D702B72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76C10-ECDC-0DC9-61A9-15A1291A6194}"/>
              </a:ext>
            </a:extLst>
          </p:cNvPr>
          <p:cNvSpPr>
            <a:spLocks noGrp="1"/>
          </p:cNvSpPr>
          <p:nvPr>
            <p:ph type="sldNum" sz="quarter" idx="12"/>
          </p:nvPr>
        </p:nvSpPr>
        <p:spPr/>
        <p:txBody>
          <a:bodyPr/>
          <a:lstStyle/>
          <a:p>
            <a:fld id="{9C5BEA5F-45C3-4BB6-A590-5A9FB25E3428}" type="slidenum">
              <a:rPr lang="en-US" smtClean="0"/>
              <a:t>1108</a:t>
            </a:fld>
            <a:endParaRPr lang="en-US"/>
          </a:p>
        </p:txBody>
      </p:sp>
      <p:pic>
        <p:nvPicPr>
          <p:cNvPr id="3" name="Picture 2">
            <a:extLst>
              <a:ext uri="{FF2B5EF4-FFF2-40B4-BE49-F238E27FC236}">
                <a16:creationId xmlns:a16="http://schemas.microsoft.com/office/drawing/2014/main" id="{DD3C19C7-35E3-44B7-0989-EFDDCEC72B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9D3E8BF-F2EA-1A1D-721A-7BF628D5D59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CF6265F-F1F1-CCC0-DE4E-F7C7A390913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37791174"/>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0359-E9B8-57B9-1D3A-D1AEDD1D4A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0B38F-D33B-398B-D5E2-6A6D2FEF583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1109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7BE3FBC-E76A-60E8-495C-0200FDCF6F4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3D41A4B-0467-B527-4EA7-81DB43BD09A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D13FC74-74B9-E26B-AE3B-02394E19591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982C769-2829-EC64-5D83-BE18E5EEECD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0F97F94-EF24-0224-5C0A-11A2C936D17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12655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FDD1A-E333-AD89-69EB-BBFDC8883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3FC59-3C5A-825C-5FB7-D86E4916B98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CF2D84D-6064-6A95-5A7A-E25D372D312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6EE91CA-3757-861F-18E0-3C91F7908ED2}"/>
              </a:ext>
            </a:extLst>
          </p:cNvPr>
          <p:cNvSpPr>
            <a:spLocks noGrp="1"/>
          </p:cNvSpPr>
          <p:nvPr>
            <p:ph type="sldNum" sz="quarter" idx="12"/>
          </p:nvPr>
        </p:nvSpPr>
        <p:spPr/>
        <p:txBody>
          <a:bodyPr/>
          <a:lstStyle/>
          <a:p>
            <a:fld id="{9C5BEA5F-45C3-4BB6-A590-5A9FB25E3428}" type="slidenum">
              <a:rPr lang="en-US" smtClean="0"/>
              <a:t>111</a:t>
            </a:fld>
            <a:endParaRPr lang="en-US"/>
          </a:p>
        </p:txBody>
      </p:sp>
      <p:pic>
        <p:nvPicPr>
          <p:cNvPr id="6" name="Picture 5">
            <a:extLst>
              <a:ext uri="{FF2B5EF4-FFF2-40B4-BE49-F238E27FC236}">
                <a16:creationId xmlns:a16="http://schemas.microsoft.com/office/drawing/2014/main" id="{741F30A2-F102-E1F9-245D-B2BD5C7ED13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98FA359-C2D4-6934-4E35-7A50C46C9CE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552824078"/>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15D0-1A31-1A76-583E-DA8AFCF5A2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3F0713-9137-3123-B54D-7CCF5DED0C23}"/>
              </a:ext>
            </a:extLst>
          </p:cNvPr>
          <p:cNvSpPr>
            <a:spLocks noGrp="1"/>
          </p:cNvSpPr>
          <p:nvPr>
            <p:ph type="sldNum" sz="quarter" idx="12"/>
          </p:nvPr>
        </p:nvSpPr>
        <p:spPr/>
        <p:txBody>
          <a:bodyPr/>
          <a:lstStyle/>
          <a:p>
            <a:fld id="{9C5BEA5F-45C3-4BB6-A590-5A9FB25E3428}" type="slidenum">
              <a:rPr lang="en-US" smtClean="0"/>
              <a:t>1110</a:t>
            </a:fld>
            <a:endParaRPr lang="en-US"/>
          </a:p>
        </p:txBody>
      </p:sp>
      <p:pic>
        <p:nvPicPr>
          <p:cNvPr id="3" name="Picture 2">
            <a:extLst>
              <a:ext uri="{FF2B5EF4-FFF2-40B4-BE49-F238E27FC236}">
                <a16:creationId xmlns:a16="http://schemas.microsoft.com/office/drawing/2014/main" id="{24DDD1BD-4F45-E3C2-CCCC-70EC684564D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3444870-758F-4D4B-DE92-30B5903B1DF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ED55541-69D9-3441-AC16-C02F92BFB8A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08662971"/>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090DC-7AD9-E085-285C-3D2B5768BE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F4FECC-9DB4-D16E-8F05-5961DEB33465}"/>
              </a:ext>
            </a:extLst>
          </p:cNvPr>
          <p:cNvSpPr>
            <a:spLocks noGrp="1"/>
          </p:cNvSpPr>
          <p:nvPr>
            <p:ph type="sldNum" sz="quarter" idx="12"/>
          </p:nvPr>
        </p:nvSpPr>
        <p:spPr/>
        <p:txBody>
          <a:bodyPr/>
          <a:lstStyle/>
          <a:p>
            <a:fld id="{9C5BEA5F-45C3-4BB6-A590-5A9FB25E3428}" type="slidenum">
              <a:rPr lang="en-US" smtClean="0"/>
              <a:t>1111</a:t>
            </a:fld>
            <a:endParaRPr lang="en-US"/>
          </a:p>
        </p:txBody>
      </p:sp>
      <p:pic>
        <p:nvPicPr>
          <p:cNvPr id="3" name="Picture 2">
            <a:extLst>
              <a:ext uri="{FF2B5EF4-FFF2-40B4-BE49-F238E27FC236}">
                <a16:creationId xmlns:a16="http://schemas.microsoft.com/office/drawing/2014/main" id="{9895F89C-D031-73A3-1A3B-42BFA5AE48B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97389DF-CFEE-6E8A-28F2-72F122AE410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7050F7F-E463-4A25-2B8A-AC63EEF83ED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58090245"/>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E9A4-C1AD-E575-EA69-9592F0F9F3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FEC545-6E00-0D39-6269-4BC633C278E8}"/>
              </a:ext>
            </a:extLst>
          </p:cNvPr>
          <p:cNvSpPr>
            <a:spLocks noGrp="1"/>
          </p:cNvSpPr>
          <p:nvPr>
            <p:ph type="sldNum" sz="quarter" idx="12"/>
          </p:nvPr>
        </p:nvSpPr>
        <p:spPr/>
        <p:txBody>
          <a:bodyPr/>
          <a:lstStyle/>
          <a:p>
            <a:fld id="{9C5BEA5F-45C3-4BB6-A590-5A9FB25E3428}" type="slidenum">
              <a:rPr lang="en-US" smtClean="0"/>
              <a:t>1112</a:t>
            </a:fld>
            <a:endParaRPr lang="en-US"/>
          </a:p>
        </p:txBody>
      </p:sp>
      <p:pic>
        <p:nvPicPr>
          <p:cNvPr id="3" name="Picture 2">
            <a:extLst>
              <a:ext uri="{FF2B5EF4-FFF2-40B4-BE49-F238E27FC236}">
                <a16:creationId xmlns:a16="http://schemas.microsoft.com/office/drawing/2014/main" id="{3220BAEA-273D-98E4-7258-98F3044135E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2A32A1F-1B1C-8180-1AF9-541F704CD69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EFA8051-32E8-4E81-31A1-09AE7C74693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90865572"/>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3E6C-53BE-AFB3-A10C-034F779C41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8E6D1F-83A8-40A1-1AA7-BAFBA68AF7A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1113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B7DC690-892B-D9E2-5469-1336734D516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69E8B50-D651-EC0D-7870-D31B23CC6DF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62673E8-B0D0-6240-8D48-70715AF1A68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0934DB3-98A6-0A57-C181-EB85A8BBEDF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07791CD-A277-B7EA-E3E3-05F30540DE6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6400432"/>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E50AC-03C6-62D4-ADF9-15B9B90F94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61FD75-5D33-172E-1068-E4E60338A91B}"/>
              </a:ext>
            </a:extLst>
          </p:cNvPr>
          <p:cNvSpPr>
            <a:spLocks noGrp="1"/>
          </p:cNvSpPr>
          <p:nvPr>
            <p:ph type="sldNum" sz="quarter" idx="12"/>
          </p:nvPr>
        </p:nvSpPr>
        <p:spPr/>
        <p:txBody>
          <a:bodyPr/>
          <a:lstStyle/>
          <a:p>
            <a:fld id="{9C5BEA5F-45C3-4BB6-A590-5A9FB25E3428}" type="slidenum">
              <a:rPr lang="en-US" smtClean="0"/>
              <a:t>1114</a:t>
            </a:fld>
            <a:endParaRPr lang="en-US"/>
          </a:p>
        </p:txBody>
      </p:sp>
      <p:pic>
        <p:nvPicPr>
          <p:cNvPr id="3" name="Picture 2">
            <a:extLst>
              <a:ext uri="{FF2B5EF4-FFF2-40B4-BE49-F238E27FC236}">
                <a16:creationId xmlns:a16="http://schemas.microsoft.com/office/drawing/2014/main" id="{7A5F1D90-66FB-AF31-8299-0419723F43E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4B1103E-5F8D-E1EA-DFA0-31BD6F1FEB9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18DC4F0-2534-944A-5E31-F2CF439AA57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02364027"/>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03B74-0865-7FF0-B080-BC0FDF7E53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56A3A3-06DD-F6DA-5CDA-11F939B817F7}"/>
              </a:ext>
            </a:extLst>
          </p:cNvPr>
          <p:cNvSpPr>
            <a:spLocks noGrp="1"/>
          </p:cNvSpPr>
          <p:nvPr>
            <p:ph type="sldNum" sz="quarter" idx="12"/>
          </p:nvPr>
        </p:nvSpPr>
        <p:spPr/>
        <p:txBody>
          <a:bodyPr/>
          <a:lstStyle/>
          <a:p>
            <a:fld id="{9C5BEA5F-45C3-4BB6-A590-5A9FB25E3428}" type="slidenum">
              <a:rPr lang="en-US" smtClean="0"/>
              <a:t>1115</a:t>
            </a:fld>
            <a:endParaRPr lang="en-US"/>
          </a:p>
        </p:txBody>
      </p:sp>
      <p:pic>
        <p:nvPicPr>
          <p:cNvPr id="3" name="Picture 2">
            <a:extLst>
              <a:ext uri="{FF2B5EF4-FFF2-40B4-BE49-F238E27FC236}">
                <a16:creationId xmlns:a16="http://schemas.microsoft.com/office/drawing/2014/main" id="{96063983-9911-11A3-DE9E-955CE0B3264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F4B493F-4EEF-A28F-DB93-16352EE1C41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97B6AD9-F24C-2EBF-6B21-8D86E8C6A6A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96488293"/>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F8EAE-5FAF-FBF5-7E1E-DFBB0D05D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6FC4D-36CC-6DBC-BFAA-C52879C3A6A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76A54ED-255B-88B2-EBBB-BCA32EA7A60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7AC11C2-9987-3EAD-6188-481E2F61FD91}"/>
              </a:ext>
            </a:extLst>
          </p:cNvPr>
          <p:cNvSpPr>
            <a:spLocks noGrp="1"/>
          </p:cNvSpPr>
          <p:nvPr>
            <p:ph type="sldNum" sz="quarter" idx="12"/>
          </p:nvPr>
        </p:nvSpPr>
        <p:spPr/>
        <p:txBody>
          <a:bodyPr/>
          <a:lstStyle/>
          <a:p>
            <a:fld id="{9C5BEA5F-45C3-4BB6-A590-5A9FB25E3428}" type="slidenum">
              <a:rPr lang="en-US" smtClean="0"/>
              <a:t>1116</a:t>
            </a:fld>
            <a:endParaRPr lang="en-US"/>
          </a:p>
        </p:txBody>
      </p:sp>
      <p:pic>
        <p:nvPicPr>
          <p:cNvPr id="8" name="Picture 7">
            <a:extLst>
              <a:ext uri="{FF2B5EF4-FFF2-40B4-BE49-F238E27FC236}">
                <a16:creationId xmlns:a16="http://schemas.microsoft.com/office/drawing/2014/main" id="{2122C21A-334A-46A3-8246-A1ECE701548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35B4F80-8177-E74A-D339-6903F9717A1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BDD2320-DD44-9685-8F8D-0589DDB2F10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110E663-D444-33B9-77B8-33EF5BE8BED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F6F0134-7039-0679-CD67-7C031EEA051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61C3AE-E49E-0346-1EA0-4F928ACEDD9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D7D10A8-023D-F270-73E3-B31FC8475EF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BDB569C-9F2C-1A1D-4FF5-D7CA567D4CC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98532F5-0620-39AE-33F5-FEE1A682B32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182DCFF-617F-8CD0-3456-E594317A39B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B3E31A6-B678-519C-9823-479D53BAFFC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238F4D4-70F4-47E0-B87A-98A4AD35537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53EF09D-7928-856B-E470-8D2ABD0BA2D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38AF26D-2A96-9966-0E4D-51586682E4C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7B7D5EB-ECD4-9C95-C2A8-46C0831C3D1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09589887"/>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52AF8-6A6E-6144-E985-39742EEE5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79ED7-EF6D-28F8-A5B2-F65B822C9C4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D0A8E64-9E81-2C4F-FAFA-3AC817CBB3E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A689B75-9D3A-4353-423C-BBB9A6E34F03}"/>
              </a:ext>
            </a:extLst>
          </p:cNvPr>
          <p:cNvSpPr>
            <a:spLocks noGrp="1"/>
          </p:cNvSpPr>
          <p:nvPr>
            <p:ph type="sldNum" sz="quarter" idx="12"/>
          </p:nvPr>
        </p:nvSpPr>
        <p:spPr/>
        <p:txBody>
          <a:bodyPr/>
          <a:lstStyle/>
          <a:p>
            <a:fld id="{9C5BEA5F-45C3-4BB6-A590-5A9FB25E3428}" type="slidenum">
              <a:rPr lang="en-US" smtClean="0"/>
              <a:t>1117</a:t>
            </a:fld>
            <a:endParaRPr lang="en-US"/>
          </a:p>
        </p:txBody>
      </p:sp>
      <p:pic>
        <p:nvPicPr>
          <p:cNvPr id="6" name="Picture 5">
            <a:extLst>
              <a:ext uri="{FF2B5EF4-FFF2-40B4-BE49-F238E27FC236}">
                <a16:creationId xmlns:a16="http://schemas.microsoft.com/office/drawing/2014/main" id="{1B5153AA-1A56-F99E-2035-D5B1A4F1966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60E12B5-01A7-AF5D-FCCC-009B7B2074D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77072768"/>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4A0A-0709-677F-1AF8-9A4A2A38C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8FAF2-B5A9-A875-7275-8CB2AAD9801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A02C17E-E049-8F31-C31F-605D1824DEE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530E938-544B-57E3-1544-56F55EE40A9C}"/>
              </a:ext>
            </a:extLst>
          </p:cNvPr>
          <p:cNvSpPr>
            <a:spLocks noGrp="1"/>
          </p:cNvSpPr>
          <p:nvPr>
            <p:ph type="sldNum" sz="quarter" idx="12"/>
          </p:nvPr>
        </p:nvSpPr>
        <p:spPr/>
        <p:txBody>
          <a:bodyPr/>
          <a:lstStyle/>
          <a:p>
            <a:fld id="{9C5BEA5F-45C3-4BB6-A590-5A9FB25E3428}" type="slidenum">
              <a:rPr lang="en-US" smtClean="0"/>
              <a:t>1118</a:t>
            </a:fld>
            <a:endParaRPr lang="en-US"/>
          </a:p>
        </p:txBody>
      </p:sp>
      <p:pic>
        <p:nvPicPr>
          <p:cNvPr id="8" name="Picture 7">
            <a:extLst>
              <a:ext uri="{FF2B5EF4-FFF2-40B4-BE49-F238E27FC236}">
                <a16:creationId xmlns:a16="http://schemas.microsoft.com/office/drawing/2014/main" id="{060BF358-B4E7-216D-71F4-ED71E0BB293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A1B062E-7DF2-FF41-5553-BC19CDDD649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0481D5A-2FAB-CCB8-A17B-C4455904639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E10F465-C524-1983-801B-7E26637FE2C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712318A-4966-D7CD-7BA7-AAEBC7ED07C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8B1C346-29BD-0E46-E612-8D06B399977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CE9FFB5-120D-A19F-707E-63373C574F4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0437DD9-9F88-609A-81E9-DFFC018ECB9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7013378-33D4-F166-8533-26DA62856EA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FD9EBBC-6C55-371B-6EC6-125F56214CE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07026FE-C9E6-0ACC-AA90-9A5DB90AFF3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D490228-777E-C2FA-0D81-B2816E271D7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44FD639-4FBF-ADED-3013-BC80B112A58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658C898-4E8C-20B3-32C0-9D93682D1C3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9B7C540-7073-66C8-2B6F-ECDB3220B48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16358532"/>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064E8-9D78-799E-FE7F-8BC86E3AA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38F98-76B8-5A64-ABED-6D352527A5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2B08421-5E72-BE2A-F0F3-673AC4E02E2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2504503-98D1-C5C9-7C51-F8F1F61D7E0C}"/>
              </a:ext>
            </a:extLst>
          </p:cNvPr>
          <p:cNvSpPr>
            <a:spLocks noGrp="1"/>
          </p:cNvSpPr>
          <p:nvPr>
            <p:ph type="sldNum" sz="quarter" idx="12"/>
          </p:nvPr>
        </p:nvSpPr>
        <p:spPr/>
        <p:txBody>
          <a:bodyPr/>
          <a:lstStyle/>
          <a:p>
            <a:fld id="{9C5BEA5F-45C3-4BB6-A590-5A9FB25E3428}" type="slidenum">
              <a:rPr lang="en-US" smtClean="0"/>
              <a:t>1119</a:t>
            </a:fld>
            <a:endParaRPr lang="en-US"/>
          </a:p>
        </p:txBody>
      </p:sp>
      <p:pic>
        <p:nvPicPr>
          <p:cNvPr id="6" name="Picture 5">
            <a:extLst>
              <a:ext uri="{FF2B5EF4-FFF2-40B4-BE49-F238E27FC236}">
                <a16:creationId xmlns:a16="http://schemas.microsoft.com/office/drawing/2014/main" id="{544AC48F-708D-0D57-7BC4-76DAB476DE6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FA7C23F-5E0E-9ABC-B9C1-2EEAB84080F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6731547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5E3D-A32C-A98E-EE28-58AC9D8FB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E20CA-D357-3891-E91F-33B545323A2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55A68B0-D0E7-9EEE-CB74-7B49E8C6A11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961134B-675D-31EC-53B3-680000C10FB3}"/>
              </a:ext>
            </a:extLst>
          </p:cNvPr>
          <p:cNvSpPr>
            <a:spLocks noGrp="1"/>
          </p:cNvSpPr>
          <p:nvPr>
            <p:ph type="sldNum" sz="quarter" idx="12"/>
          </p:nvPr>
        </p:nvSpPr>
        <p:spPr/>
        <p:txBody>
          <a:bodyPr/>
          <a:lstStyle/>
          <a:p>
            <a:fld id="{9C5BEA5F-45C3-4BB6-A590-5A9FB25E3428}" type="slidenum">
              <a:rPr lang="en-US" smtClean="0"/>
              <a:t>112</a:t>
            </a:fld>
            <a:endParaRPr lang="en-US"/>
          </a:p>
        </p:txBody>
      </p:sp>
      <p:pic>
        <p:nvPicPr>
          <p:cNvPr id="8" name="Picture 7">
            <a:extLst>
              <a:ext uri="{FF2B5EF4-FFF2-40B4-BE49-F238E27FC236}">
                <a16:creationId xmlns:a16="http://schemas.microsoft.com/office/drawing/2014/main" id="{373D4C2C-BF0F-DAC7-3D16-67D70883638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ACB0D87-2E1B-569A-5892-EB26ABE2BBD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C60D59F-971B-4B08-AB34-67F89E834A0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8AC40DE-04D8-E0F3-011D-9BDF6B1FCAF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4258D11-591F-89B0-DABC-9AD16D299A0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F7AD8B6-CE82-26E4-ED73-E52C7136A21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14C3C65-B0B5-2EBF-083B-3CD429E7F8B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7C9BED1-C748-8FAB-9160-2A235338427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89819EE-117B-BC2F-D602-5D593DA78D3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CD29434-25FF-094E-2889-77E515C75B5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88F77CE-F2A7-02D6-8261-4A61C3DA0D1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EFD19DC-63EF-6671-D6C5-68518C30B20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A0A7E66-0CBD-87A4-FD65-0816294E642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3C43CFA-84D6-30B4-F0C8-F7BB9E2181F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2ECF745-E275-C884-2649-5A36FACE08A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08745578"/>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2339D-DB78-B882-B282-BCE1193D3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64AD5-AACD-E0D9-A6ED-DD2F577E7E0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AE57A32-C04F-F3A7-5A9C-5A8E154F62E8}"/>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FB7B4FE-FD05-024E-9341-25B3CE02A2C9}"/>
              </a:ext>
            </a:extLst>
          </p:cNvPr>
          <p:cNvSpPr>
            <a:spLocks noGrp="1"/>
          </p:cNvSpPr>
          <p:nvPr>
            <p:ph type="sldNum" sz="quarter" idx="12"/>
          </p:nvPr>
        </p:nvSpPr>
        <p:spPr/>
        <p:txBody>
          <a:bodyPr/>
          <a:lstStyle/>
          <a:p>
            <a:fld id="{9C5BEA5F-45C3-4BB6-A590-5A9FB25E3428}" type="slidenum">
              <a:rPr lang="en-US" smtClean="0"/>
              <a:t>1120</a:t>
            </a:fld>
            <a:endParaRPr lang="en-US"/>
          </a:p>
        </p:txBody>
      </p:sp>
      <p:pic>
        <p:nvPicPr>
          <p:cNvPr id="6" name="Picture 5">
            <a:extLst>
              <a:ext uri="{FF2B5EF4-FFF2-40B4-BE49-F238E27FC236}">
                <a16:creationId xmlns:a16="http://schemas.microsoft.com/office/drawing/2014/main" id="{1E394FAD-F643-5544-AC99-4A9AAA999FC4}"/>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E35C79E-DC34-9F6E-6053-DE644871FAFF}"/>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4D3F57C1-8550-8B79-F034-88CA26A606E0}"/>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432925155"/>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9F964-E361-C3F9-7E61-1E16183ED9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628EAC-938D-D483-7CD3-B4065F790722}"/>
              </a:ext>
            </a:extLst>
          </p:cNvPr>
          <p:cNvSpPr>
            <a:spLocks noGrp="1"/>
          </p:cNvSpPr>
          <p:nvPr>
            <p:ph type="sldNum" sz="quarter" idx="12"/>
          </p:nvPr>
        </p:nvSpPr>
        <p:spPr/>
        <p:txBody>
          <a:bodyPr/>
          <a:lstStyle/>
          <a:p>
            <a:fld id="{9C5BEA5F-45C3-4BB6-A590-5A9FB25E3428}" type="slidenum">
              <a:rPr lang="en-US" smtClean="0"/>
              <a:t>1121</a:t>
            </a:fld>
            <a:endParaRPr lang="en-US"/>
          </a:p>
        </p:txBody>
      </p:sp>
      <p:pic>
        <p:nvPicPr>
          <p:cNvPr id="3" name="Picture 2">
            <a:extLst>
              <a:ext uri="{FF2B5EF4-FFF2-40B4-BE49-F238E27FC236}">
                <a16:creationId xmlns:a16="http://schemas.microsoft.com/office/drawing/2014/main" id="{BBB9FB17-3195-6E7D-A7B4-E8CF374A9CB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D0F9A49-8074-FF30-F04E-338E8A5ACBA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3AC8812-B64A-E98E-645B-F009BFE63AB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78053625"/>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E3536-4EE3-E05D-2662-2FBC0E7F373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4A8905-E482-C415-EB80-413014D238E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1122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0747E8C-639D-9E7F-8F94-994310F998A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ECEDF0D-3558-7F81-25A4-01304340FF4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BADF1F8-1AF7-74A4-4092-6650E371BEC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B485713-336E-3C43-C794-4DF93A5CA33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FE07042-CFBD-C867-EE2A-93E6D680374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147863738"/>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15FD7-94FF-BA48-8A80-7A109337E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202B4-033D-16CA-C474-E733EEE82D7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24383F0-0E46-6A34-1F9D-B0715E24208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95BD854-7AEE-8D66-6A86-AA6CE1FB7E51}"/>
              </a:ext>
            </a:extLst>
          </p:cNvPr>
          <p:cNvSpPr>
            <a:spLocks noGrp="1"/>
          </p:cNvSpPr>
          <p:nvPr>
            <p:ph type="sldNum" sz="quarter" idx="12"/>
          </p:nvPr>
        </p:nvSpPr>
        <p:spPr/>
        <p:txBody>
          <a:bodyPr/>
          <a:lstStyle/>
          <a:p>
            <a:fld id="{9C5BEA5F-45C3-4BB6-A590-5A9FB25E3428}" type="slidenum">
              <a:rPr lang="en-US" smtClean="0"/>
              <a:t>1123</a:t>
            </a:fld>
            <a:endParaRPr lang="en-US"/>
          </a:p>
        </p:txBody>
      </p:sp>
      <p:pic>
        <p:nvPicPr>
          <p:cNvPr id="8" name="Picture 7">
            <a:extLst>
              <a:ext uri="{FF2B5EF4-FFF2-40B4-BE49-F238E27FC236}">
                <a16:creationId xmlns:a16="http://schemas.microsoft.com/office/drawing/2014/main" id="{84608390-744B-F240-0FAF-85303B1799F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152D5AB-DA9F-46AF-E771-1BFF54BDBA2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ADE66E6-CB85-DDC9-1128-52F2A24878F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B922BCE-BD3D-2037-B0AD-54C9CF23644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7CB9D0B-E243-3B1B-83A3-661F73C6DCB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4E6426D-E308-2B82-CF4C-B4D775FE0CA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A3021AE-14BF-3A4E-4405-D8EF3C90450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13A9AB1-E1E4-5FF0-DE6B-3CD743E9604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73CCDF9-DA6B-27DB-5B56-E734A40A826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02DBE06-6277-0427-04B0-917FD1CB4F1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9E8DFF2-3BBE-B2D3-694E-824DE0E688B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4ECD470-0DEB-346A-182C-B5B0C9C4894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AEB093A-8B5E-F52A-3F5E-B33E1E91057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17F471B-3E50-A7D5-4D93-58336153558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C5021E0-7327-EC29-546A-D7AD0FFD11E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36051748"/>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824F-6AFF-ABA1-B44D-68E302E15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C03E6-75F6-674D-D39D-C6E5E2BA084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ABB4CBB-02CE-ED6E-7364-07E8A2D9D74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02F6187-4702-F5D6-F22E-CE545BE00C74}"/>
              </a:ext>
            </a:extLst>
          </p:cNvPr>
          <p:cNvSpPr>
            <a:spLocks noGrp="1"/>
          </p:cNvSpPr>
          <p:nvPr>
            <p:ph type="sldNum" sz="quarter" idx="12"/>
          </p:nvPr>
        </p:nvSpPr>
        <p:spPr/>
        <p:txBody>
          <a:bodyPr/>
          <a:lstStyle/>
          <a:p>
            <a:fld id="{9C5BEA5F-45C3-4BB6-A590-5A9FB25E3428}" type="slidenum">
              <a:rPr lang="en-US" smtClean="0"/>
              <a:t>1124</a:t>
            </a:fld>
            <a:endParaRPr lang="en-US"/>
          </a:p>
        </p:txBody>
      </p:sp>
      <p:pic>
        <p:nvPicPr>
          <p:cNvPr id="6" name="Picture 5">
            <a:extLst>
              <a:ext uri="{FF2B5EF4-FFF2-40B4-BE49-F238E27FC236}">
                <a16:creationId xmlns:a16="http://schemas.microsoft.com/office/drawing/2014/main" id="{4A693420-6840-D048-6CED-AECDB9D4B503}"/>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062B86E8-133B-DDA9-3337-6892AD62CCFF}"/>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7E14F5AA-344C-5507-843E-35A83EFB4C61}"/>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284DCF50-8B7E-3FEB-1A7A-8EEE4BBCA2E0}"/>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129263975"/>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9DCEA-E2F8-DC36-65BA-9BF44F646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FB0B-4FCC-3F84-72CD-7E2DE0249CC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66B3B83-3FE3-6525-4D68-40D0BBB95AA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EDF059D-70D4-51AF-2E84-3F85D65860E0}"/>
              </a:ext>
            </a:extLst>
          </p:cNvPr>
          <p:cNvSpPr>
            <a:spLocks noGrp="1"/>
          </p:cNvSpPr>
          <p:nvPr>
            <p:ph type="sldNum" sz="quarter" idx="12"/>
          </p:nvPr>
        </p:nvSpPr>
        <p:spPr/>
        <p:txBody>
          <a:bodyPr/>
          <a:lstStyle/>
          <a:p>
            <a:fld id="{9C5BEA5F-45C3-4BB6-A590-5A9FB25E3428}" type="slidenum">
              <a:rPr lang="en-US" smtClean="0"/>
              <a:t>1125</a:t>
            </a:fld>
            <a:endParaRPr lang="en-US"/>
          </a:p>
        </p:txBody>
      </p:sp>
      <p:pic>
        <p:nvPicPr>
          <p:cNvPr id="8" name="Picture 7">
            <a:extLst>
              <a:ext uri="{FF2B5EF4-FFF2-40B4-BE49-F238E27FC236}">
                <a16:creationId xmlns:a16="http://schemas.microsoft.com/office/drawing/2014/main" id="{09D87AE0-C73F-09EA-5C10-42C5D470940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16F04FA-723A-363F-CC83-43267AD9B4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69C3B4B-B68D-57DD-DA64-834E3D7B144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22B7AFA-0774-3EAD-3043-9CCCCAA55FB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94A327E-5A66-01A5-18DC-02B62624C60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0329C8E-D567-7314-7385-572F8AB8CEA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DDABBE8-0E01-E964-5929-A5712325C7E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7CFCCB5-E075-BE48-3DB7-D22E7D928A9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97EBB05-F50B-E7A1-7BA5-3E2475A5119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FDBFC51-0BC8-97DE-DC7A-9ED86940E15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983D22B-20D9-E592-07B8-1EBA6136676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1F64D17-7DE7-09DA-49F9-8F57A0C0D19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4E2556D-5F7F-3C57-A8E8-CDCE46FB9EB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D124D8D-87EB-D197-E2DC-B381EDF2A72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1173E7D-F00E-8231-4477-DB8553D98B5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17745705"/>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438C8-BCD5-3BCC-7F0B-4243DB052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9C2D1-7C8E-E02D-0FDD-DE87D6086A3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5AF4D6D-19F5-3581-772A-9A673747FEC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F2E12F7-8C4D-3031-953E-608B3D1DA902}"/>
              </a:ext>
            </a:extLst>
          </p:cNvPr>
          <p:cNvSpPr>
            <a:spLocks noGrp="1"/>
          </p:cNvSpPr>
          <p:nvPr>
            <p:ph type="sldNum" sz="quarter" idx="12"/>
          </p:nvPr>
        </p:nvSpPr>
        <p:spPr/>
        <p:txBody>
          <a:bodyPr/>
          <a:lstStyle/>
          <a:p>
            <a:fld id="{9C5BEA5F-45C3-4BB6-A590-5A9FB25E3428}" type="slidenum">
              <a:rPr lang="en-US" smtClean="0"/>
              <a:t>1126</a:t>
            </a:fld>
            <a:endParaRPr lang="en-US"/>
          </a:p>
        </p:txBody>
      </p:sp>
      <p:pic>
        <p:nvPicPr>
          <p:cNvPr id="6" name="Picture 5">
            <a:extLst>
              <a:ext uri="{FF2B5EF4-FFF2-40B4-BE49-F238E27FC236}">
                <a16:creationId xmlns:a16="http://schemas.microsoft.com/office/drawing/2014/main" id="{E615D5B2-7C76-FEBA-81B3-7ECD3267F52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73E3400-FB78-D002-3C3B-D082D84EF0D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910178495"/>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E04F-2F77-0EBC-448E-E9B9293D20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55D543-CD89-CF52-2CB9-64F7B7AE3E61}"/>
              </a:ext>
            </a:extLst>
          </p:cNvPr>
          <p:cNvSpPr>
            <a:spLocks noGrp="1"/>
          </p:cNvSpPr>
          <p:nvPr>
            <p:ph type="sldNum" sz="quarter" idx="12"/>
          </p:nvPr>
        </p:nvSpPr>
        <p:spPr/>
        <p:txBody>
          <a:bodyPr/>
          <a:lstStyle/>
          <a:p>
            <a:fld id="{9C5BEA5F-45C3-4BB6-A590-5A9FB25E3428}" type="slidenum">
              <a:rPr lang="en-US" smtClean="0"/>
              <a:t>1127</a:t>
            </a:fld>
            <a:endParaRPr lang="en-US"/>
          </a:p>
        </p:txBody>
      </p:sp>
      <p:pic>
        <p:nvPicPr>
          <p:cNvPr id="6" name="Picture 5">
            <a:extLst>
              <a:ext uri="{FF2B5EF4-FFF2-40B4-BE49-F238E27FC236}">
                <a16:creationId xmlns:a16="http://schemas.microsoft.com/office/drawing/2014/main" id="{07D3374F-1A56-9544-760B-CBB6557D3780}"/>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B897C826-1D16-6024-47F5-66FAA47E5F4F}"/>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C7AED89B-36A1-20AF-B192-95FDE699DDCF}"/>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FF8E0E78-C634-4C9B-08A5-38E022F45F3C}"/>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1127</a:t>
            </a:fld>
            <a:endParaRPr lang="en-US"/>
          </a:p>
        </p:txBody>
      </p:sp>
      <p:pic>
        <p:nvPicPr>
          <p:cNvPr id="7" name="Picture 6">
            <a:extLst>
              <a:ext uri="{FF2B5EF4-FFF2-40B4-BE49-F238E27FC236}">
                <a16:creationId xmlns:a16="http://schemas.microsoft.com/office/drawing/2014/main" id="{428BA4AB-5584-CCDC-DFE6-AFC15EFFEBE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B255111A-183F-8CDA-B4B8-B1C28477AF7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DF66444C-F22A-90DD-BDD1-CE69289CBE21}"/>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16C20E95-99EE-E2B6-C734-CB66B0970825}"/>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1127</a:t>
            </a:fld>
            <a:endParaRPr lang="en-US"/>
          </a:p>
        </p:txBody>
      </p:sp>
      <p:pic>
        <p:nvPicPr>
          <p:cNvPr id="13" name="Picture 12">
            <a:extLst>
              <a:ext uri="{FF2B5EF4-FFF2-40B4-BE49-F238E27FC236}">
                <a16:creationId xmlns:a16="http://schemas.microsoft.com/office/drawing/2014/main" id="{BA5F879F-1DC2-4CD4-F14F-FEFFEC88F98E}"/>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1E70987B-8AF2-246D-5A3E-E5950C9800CE}"/>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DE25AB1C-E171-8375-1DB3-79589415F39B}"/>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C9AA4E75-9D74-B212-A6C0-4111EF11711E}"/>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1127</a:t>
            </a:fld>
            <a:endParaRPr lang="en-US"/>
          </a:p>
        </p:txBody>
      </p:sp>
      <p:pic>
        <p:nvPicPr>
          <p:cNvPr id="17" name="Picture 16">
            <a:extLst>
              <a:ext uri="{FF2B5EF4-FFF2-40B4-BE49-F238E27FC236}">
                <a16:creationId xmlns:a16="http://schemas.microsoft.com/office/drawing/2014/main" id="{C7770E57-6EB7-4A56-49CA-D24EB4125777}"/>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75CFE2D2-41CC-2B27-4817-830F367F4CB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05D0A83C-52CF-BDB9-C3F3-0B85C3F5214E}"/>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995274046"/>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B79CB-17B1-EEBA-42AA-0739CB6C73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729EF-DA90-76B7-59DF-02E8110D7C0D}"/>
              </a:ext>
            </a:extLst>
          </p:cNvPr>
          <p:cNvSpPr>
            <a:spLocks noGrp="1"/>
          </p:cNvSpPr>
          <p:nvPr>
            <p:ph type="sldNum" sz="quarter" idx="12"/>
          </p:nvPr>
        </p:nvSpPr>
        <p:spPr/>
        <p:txBody>
          <a:bodyPr/>
          <a:lstStyle/>
          <a:p>
            <a:fld id="{9C5BEA5F-45C3-4BB6-A590-5A9FB25E3428}" type="slidenum">
              <a:rPr lang="en-US" smtClean="0"/>
              <a:t>1128</a:t>
            </a:fld>
            <a:endParaRPr lang="en-US"/>
          </a:p>
        </p:txBody>
      </p:sp>
      <p:pic>
        <p:nvPicPr>
          <p:cNvPr id="3" name="Picture 2">
            <a:extLst>
              <a:ext uri="{FF2B5EF4-FFF2-40B4-BE49-F238E27FC236}">
                <a16:creationId xmlns:a16="http://schemas.microsoft.com/office/drawing/2014/main" id="{7CDB9CAE-B042-6E4B-9AD8-DA140F634FB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583DDCC-DB98-62D7-6086-5686EB58D9A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3A32796-F692-8F86-016B-CCD0667D24E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76270645"/>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301F7-82A1-6AFF-CC77-9E764D1693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AF7CFB-DDD9-814D-4A92-30F95627882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1129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F7CF807-3CCF-B65F-7E4B-BC18F34AC73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9CF2064-E6EB-9E5F-ACFF-67A1CD0B5B3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AF2EF33-C8C3-D268-EDF9-4BFE33B6D77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9C4C956-E7D4-696E-A776-93949C6C550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AA2FEBF-F52F-6F05-6209-399388BBD65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84262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2CFB2-C084-F81D-2782-042D57A10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5A246-7BE1-CFA4-8E3A-2C2B41232F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91DB7D-BD0C-061E-2B02-6197CA098E1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52F3A95-C008-FD97-F933-C93A4BC2D8EE}"/>
              </a:ext>
            </a:extLst>
          </p:cNvPr>
          <p:cNvSpPr>
            <a:spLocks noGrp="1"/>
          </p:cNvSpPr>
          <p:nvPr>
            <p:ph type="sldNum" sz="quarter" idx="12"/>
          </p:nvPr>
        </p:nvSpPr>
        <p:spPr/>
        <p:txBody>
          <a:bodyPr/>
          <a:lstStyle/>
          <a:p>
            <a:fld id="{9C5BEA5F-45C3-4BB6-A590-5A9FB25E3428}" type="slidenum">
              <a:rPr lang="en-US" smtClean="0"/>
              <a:t>113</a:t>
            </a:fld>
            <a:endParaRPr lang="en-US"/>
          </a:p>
        </p:txBody>
      </p:sp>
      <p:pic>
        <p:nvPicPr>
          <p:cNvPr id="6" name="Picture 5">
            <a:extLst>
              <a:ext uri="{FF2B5EF4-FFF2-40B4-BE49-F238E27FC236}">
                <a16:creationId xmlns:a16="http://schemas.microsoft.com/office/drawing/2014/main" id="{6AA59233-73D8-6D9A-B3A1-25ABEEF4186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FBD94FD-21C3-7EF5-9E16-A8626B3AC04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98461187"/>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A3C18-58E3-B746-83AC-D440665B6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63A57-71C3-494E-357B-33400922220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A16E14-10FD-429E-7777-7939557B82C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35E0C67-43FE-E453-5BBA-888DA9DDB1A8}"/>
              </a:ext>
            </a:extLst>
          </p:cNvPr>
          <p:cNvSpPr>
            <a:spLocks noGrp="1"/>
          </p:cNvSpPr>
          <p:nvPr>
            <p:ph type="sldNum" sz="quarter" idx="12"/>
          </p:nvPr>
        </p:nvSpPr>
        <p:spPr/>
        <p:txBody>
          <a:bodyPr/>
          <a:lstStyle/>
          <a:p>
            <a:fld id="{9C5BEA5F-45C3-4BB6-A590-5A9FB25E3428}" type="slidenum">
              <a:rPr lang="en-US" smtClean="0"/>
              <a:t>1130</a:t>
            </a:fld>
            <a:endParaRPr lang="en-US"/>
          </a:p>
        </p:txBody>
      </p:sp>
      <p:pic>
        <p:nvPicPr>
          <p:cNvPr id="8" name="Picture 7">
            <a:extLst>
              <a:ext uri="{FF2B5EF4-FFF2-40B4-BE49-F238E27FC236}">
                <a16:creationId xmlns:a16="http://schemas.microsoft.com/office/drawing/2014/main" id="{8FF23CAE-C679-3E30-7F87-865FF4B9FFF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C10C4EC-DCD9-8ECB-4569-E92C26EEE71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1BA0110-45D1-A789-9D46-061A370ABD1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8E3F905-9DEF-E988-8CA2-CCB43F0EE37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882FBAE-F7D6-34EF-206F-14847ABC1E5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CF5E3DD-E9D3-DF12-F130-B5DEA3EF0F0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5C31BC5-CFA0-A3E9-AD76-C1F1D059CE4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40CD268-EC2D-2CC4-46A8-1B9D9CEA2C3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90E4843-D3A5-91F0-6EC6-E9A2D8865EE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7B0F583-5CAF-CE6D-D0A3-45F59837FC7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69A6505-B69B-FBE6-6D06-906D8282AEA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0AC5119-5D2F-4D5B-968C-B5DFE13EA82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AB49D12-C81F-ADAB-0F7D-EFAC8AB9FE9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3DE77E6-ACB8-A07C-2A0D-EE1AFD4C84B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FE1B00B-0343-9A38-264F-ECF14F391F1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57796411"/>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7933-4DDA-98D5-368B-6A3C2AD75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78949-CA2A-60E5-4EA8-545E12C5215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C2D0F6B-D4CF-A9A8-FD58-48A1B2EE177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68751DE-2286-8FDF-A633-BBD4C39D5DA2}"/>
              </a:ext>
            </a:extLst>
          </p:cNvPr>
          <p:cNvSpPr>
            <a:spLocks noGrp="1"/>
          </p:cNvSpPr>
          <p:nvPr>
            <p:ph type="sldNum" sz="quarter" idx="12"/>
          </p:nvPr>
        </p:nvSpPr>
        <p:spPr/>
        <p:txBody>
          <a:bodyPr/>
          <a:lstStyle/>
          <a:p>
            <a:fld id="{9C5BEA5F-45C3-4BB6-A590-5A9FB25E3428}" type="slidenum">
              <a:rPr lang="en-US" smtClean="0"/>
              <a:t>1131</a:t>
            </a:fld>
            <a:endParaRPr lang="en-US"/>
          </a:p>
        </p:txBody>
      </p:sp>
      <p:pic>
        <p:nvPicPr>
          <p:cNvPr id="6" name="Picture 5">
            <a:extLst>
              <a:ext uri="{FF2B5EF4-FFF2-40B4-BE49-F238E27FC236}">
                <a16:creationId xmlns:a16="http://schemas.microsoft.com/office/drawing/2014/main" id="{3788D7F2-ACBE-9364-1F5A-23EFF78929D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CAEDE0D-D985-1EC0-1640-7E46DBEFF0F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908506866"/>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0EF2D-CB4A-9C3A-9088-EEE3404B3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7418E-FC75-9273-95B0-999FE903991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3A30224-4FC6-02E2-A9BC-E264CE35177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DC18EEC-949D-CCE3-7FE1-6FD642CE0926}"/>
              </a:ext>
            </a:extLst>
          </p:cNvPr>
          <p:cNvSpPr>
            <a:spLocks noGrp="1"/>
          </p:cNvSpPr>
          <p:nvPr>
            <p:ph type="sldNum" sz="quarter" idx="12"/>
          </p:nvPr>
        </p:nvSpPr>
        <p:spPr/>
        <p:txBody>
          <a:bodyPr/>
          <a:lstStyle/>
          <a:p>
            <a:fld id="{9C5BEA5F-45C3-4BB6-A590-5A9FB25E3428}" type="slidenum">
              <a:rPr lang="en-US" smtClean="0"/>
              <a:t>1132</a:t>
            </a:fld>
            <a:endParaRPr lang="en-US"/>
          </a:p>
        </p:txBody>
      </p:sp>
      <p:pic>
        <p:nvPicPr>
          <p:cNvPr id="8" name="Picture 7">
            <a:extLst>
              <a:ext uri="{FF2B5EF4-FFF2-40B4-BE49-F238E27FC236}">
                <a16:creationId xmlns:a16="http://schemas.microsoft.com/office/drawing/2014/main" id="{766CC6A8-2CF5-BB50-8EC2-C3CBA4B0763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82C4C76-4769-7ED9-4D13-784D411B608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A3C8131-759B-2CEE-5F8F-DB4AFBE1C2F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6404693-F3CB-6707-1A8A-0AE9FC4E57A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C1665B2-DE54-E1F0-1667-15639E64662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94CF1AC-896F-53BB-DE75-398E8DC372E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584B46B-AF2C-9AE4-2585-843ACE0CE3E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69DF335-CEB2-F8AA-F25E-ED71674ABC9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4F1C92C-A685-3DA6-ACC7-49405AD0610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D5C2D1B-295A-CEC2-C9A1-290A2E35421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CDBFCE3-6A8D-9784-F719-6B011839694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E28CD37-A2F5-6AA8-1853-F63F70DCA28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6199BBF-8983-E4DB-5D26-415C7D2B3B1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ABDE680-CB83-16EA-48BE-0D9773ADCF5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26F2574-7144-6E91-3EB6-17CFD699459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39006776"/>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248AE-30ED-A310-1D1A-621D404CB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683C9-AC52-3E7D-A68C-1B1E20D4B2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51F02DC-D968-BE68-F716-4EEC909954F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5591FDE-904F-AB02-F8DC-C4739A1EE542}"/>
              </a:ext>
            </a:extLst>
          </p:cNvPr>
          <p:cNvSpPr>
            <a:spLocks noGrp="1"/>
          </p:cNvSpPr>
          <p:nvPr>
            <p:ph type="sldNum" sz="quarter" idx="12"/>
          </p:nvPr>
        </p:nvSpPr>
        <p:spPr/>
        <p:txBody>
          <a:bodyPr/>
          <a:lstStyle/>
          <a:p>
            <a:fld id="{9C5BEA5F-45C3-4BB6-A590-5A9FB25E3428}" type="slidenum">
              <a:rPr lang="en-US" smtClean="0"/>
              <a:t>1133</a:t>
            </a:fld>
            <a:endParaRPr lang="en-US"/>
          </a:p>
        </p:txBody>
      </p:sp>
      <p:pic>
        <p:nvPicPr>
          <p:cNvPr id="6" name="Picture 5">
            <a:extLst>
              <a:ext uri="{FF2B5EF4-FFF2-40B4-BE49-F238E27FC236}">
                <a16:creationId xmlns:a16="http://schemas.microsoft.com/office/drawing/2014/main" id="{A28D25BA-F628-8503-4B8D-0445303CBA0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8CB68B0-250C-9DA3-E855-EFFDBA3732F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47714200"/>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07492-DFCA-0367-B544-FE38B8032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104CC-0218-5AFB-EB02-A777FEF0A72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9A80E64-0AE3-64AA-CE03-16838FCE90C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6CB1C11-523C-5E90-896A-0AACD0212E7D}"/>
              </a:ext>
            </a:extLst>
          </p:cNvPr>
          <p:cNvSpPr>
            <a:spLocks noGrp="1"/>
          </p:cNvSpPr>
          <p:nvPr>
            <p:ph type="sldNum" sz="quarter" idx="12"/>
          </p:nvPr>
        </p:nvSpPr>
        <p:spPr/>
        <p:txBody>
          <a:bodyPr/>
          <a:lstStyle/>
          <a:p>
            <a:fld id="{9C5BEA5F-45C3-4BB6-A590-5A9FB25E3428}" type="slidenum">
              <a:rPr lang="en-US" smtClean="0"/>
              <a:t>1134</a:t>
            </a:fld>
            <a:endParaRPr lang="en-US"/>
          </a:p>
        </p:txBody>
      </p:sp>
      <p:pic>
        <p:nvPicPr>
          <p:cNvPr id="6" name="Picture 5">
            <a:extLst>
              <a:ext uri="{FF2B5EF4-FFF2-40B4-BE49-F238E27FC236}">
                <a16:creationId xmlns:a16="http://schemas.microsoft.com/office/drawing/2014/main" id="{F1CEF7A4-721B-5DB1-40F2-216FCF6E9608}"/>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0CF5FB26-081D-1B73-CE6A-1C520FD030E9}"/>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F3F03FC-D5CC-13A3-9F93-067E682274F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077655497"/>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2E1CF-25F8-5616-9608-AA43E99CD1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62E295-3428-AAF2-0866-648497E1F521}"/>
              </a:ext>
            </a:extLst>
          </p:cNvPr>
          <p:cNvSpPr>
            <a:spLocks noGrp="1"/>
          </p:cNvSpPr>
          <p:nvPr>
            <p:ph type="sldNum" sz="quarter" idx="12"/>
          </p:nvPr>
        </p:nvSpPr>
        <p:spPr/>
        <p:txBody>
          <a:bodyPr/>
          <a:lstStyle/>
          <a:p>
            <a:fld id="{9C5BEA5F-45C3-4BB6-A590-5A9FB25E3428}" type="slidenum">
              <a:rPr lang="en-US" smtClean="0"/>
              <a:t>1135</a:t>
            </a:fld>
            <a:endParaRPr lang="en-US"/>
          </a:p>
        </p:txBody>
      </p:sp>
      <p:pic>
        <p:nvPicPr>
          <p:cNvPr id="3" name="Picture 2">
            <a:extLst>
              <a:ext uri="{FF2B5EF4-FFF2-40B4-BE49-F238E27FC236}">
                <a16:creationId xmlns:a16="http://schemas.microsoft.com/office/drawing/2014/main" id="{9FA621DB-C085-078B-220F-F45B6AED71F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9D5F42B-AC89-5EEC-D526-4BD791B032B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1270C8F-C122-61B9-6607-2C05006886C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44510788"/>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7F6E-D0A9-3802-4864-A61408F9D9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2CCF18-9D86-4850-9065-53E175EEEB1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1136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DEDE905-47C9-AD5A-186B-5242E9AA824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B26A58B-AF2B-188B-6B6D-A2CA86834B9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6E79F37-406F-36FF-6594-53A7D5A3890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3F59F32-A23C-5A82-D0F4-46E1771D9A0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B663276-0FF8-F042-D307-692B19FDF8A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31651552"/>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7AFB0-F6ED-32E2-CF4C-7EA6C383DA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DF0643-A00D-E0CB-7361-B8B5B55BA49E}"/>
              </a:ext>
            </a:extLst>
          </p:cNvPr>
          <p:cNvSpPr>
            <a:spLocks noGrp="1"/>
          </p:cNvSpPr>
          <p:nvPr>
            <p:ph type="sldNum" sz="quarter" idx="12"/>
          </p:nvPr>
        </p:nvSpPr>
        <p:spPr/>
        <p:txBody>
          <a:bodyPr/>
          <a:lstStyle/>
          <a:p>
            <a:fld id="{9C5BEA5F-45C3-4BB6-A590-5A9FB25E3428}" type="slidenum">
              <a:rPr lang="en-US" smtClean="0"/>
              <a:t>1137</a:t>
            </a:fld>
            <a:endParaRPr lang="en-US"/>
          </a:p>
        </p:txBody>
      </p:sp>
      <p:pic>
        <p:nvPicPr>
          <p:cNvPr id="3" name="Picture 2">
            <a:extLst>
              <a:ext uri="{FF2B5EF4-FFF2-40B4-BE49-F238E27FC236}">
                <a16:creationId xmlns:a16="http://schemas.microsoft.com/office/drawing/2014/main" id="{10FA9E45-1ADF-3923-0D09-C29365DC3F0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4E06487-069B-CEC8-5A78-541C5188477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B9DED2E-EC45-1843-B96B-BDF07A0ACDB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62623346"/>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4F177-96D4-B828-E613-DD31EC0377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1EB565-38BC-9E90-28BD-9C876B565C9E}"/>
              </a:ext>
            </a:extLst>
          </p:cNvPr>
          <p:cNvSpPr>
            <a:spLocks noGrp="1"/>
          </p:cNvSpPr>
          <p:nvPr>
            <p:ph type="sldNum" sz="quarter" idx="12"/>
          </p:nvPr>
        </p:nvSpPr>
        <p:spPr/>
        <p:txBody>
          <a:bodyPr/>
          <a:lstStyle/>
          <a:p>
            <a:fld id="{9C5BEA5F-45C3-4BB6-A590-5A9FB25E3428}" type="slidenum">
              <a:rPr lang="en-US" smtClean="0"/>
              <a:t>1138</a:t>
            </a:fld>
            <a:endParaRPr lang="en-US"/>
          </a:p>
        </p:txBody>
      </p:sp>
      <p:pic>
        <p:nvPicPr>
          <p:cNvPr id="3" name="Picture 2">
            <a:extLst>
              <a:ext uri="{FF2B5EF4-FFF2-40B4-BE49-F238E27FC236}">
                <a16:creationId xmlns:a16="http://schemas.microsoft.com/office/drawing/2014/main" id="{9AC87A6A-620B-A523-A2CE-6B8E8EE2C7E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4CEA113-5FE8-7473-A324-984F046C2E6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C30CEDD-76F8-03AE-A61C-E2D2DAE75D3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28983912"/>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B9EA-4E48-1D7A-CAC6-08A4FC3784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75EAD7-3E69-66E0-43AD-32EFA8839674}"/>
              </a:ext>
            </a:extLst>
          </p:cNvPr>
          <p:cNvSpPr>
            <a:spLocks noGrp="1"/>
          </p:cNvSpPr>
          <p:nvPr>
            <p:ph type="sldNum" sz="quarter" idx="12"/>
          </p:nvPr>
        </p:nvSpPr>
        <p:spPr/>
        <p:txBody>
          <a:bodyPr/>
          <a:lstStyle/>
          <a:p>
            <a:fld id="{9C5BEA5F-45C3-4BB6-A590-5A9FB25E3428}" type="slidenum">
              <a:rPr lang="en-US" smtClean="0"/>
              <a:t>1139</a:t>
            </a:fld>
            <a:endParaRPr lang="en-US"/>
          </a:p>
        </p:txBody>
      </p:sp>
      <p:pic>
        <p:nvPicPr>
          <p:cNvPr id="3" name="Picture 2">
            <a:extLst>
              <a:ext uri="{FF2B5EF4-FFF2-40B4-BE49-F238E27FC236}">
                <a16:creationId xmlns:a16="http://schemas.microsoft.com/office/drawing/2014/main" id="{14439B24-BF75-263B-A3AE-B655E54CB63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37F1805-A926-6ADC-EB6E-043B8E0E0A6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97EEE16-C84D-3690-F7A3-C81DBA61D9A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217304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46B39-DDD9-EEE2-C6F2-51FB63C9A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41092-148E-A07A-DA4D-702032FF481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70C502-9A25-9709-330D-170586B0D17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9F31FAD6-456E-DDFF-D2D8-860D7305A77B}"/>
              </a:ext>
            </a:extLst>
          </p:cNvPr>
          <p:cNvSpPr>
            <a:spLocks noGrp="1"/>
          </p:cNvSpPr>
          <p:nvPr>
            <p:ph type="sldNum" sz="quarter" idx="12"/>
          </p:nvPr>
        </p:nvSpPr>
        <p:spPr/>
        <p:txBody>
          <a:bodyPr/>
          <a:lstStyle/>
          <a:p>
            <a:fld id="{9C5BEA5F-45C3-4BB6-A590-5A9FB25E3428}" type="slidenum">
              <a:rPr lang="en-US" smtClean="0"/>
              <a:t>114</a:t>
            </a:fld>
            <a:endParaRPr lang="en-US"/>
          </a:p>
        </p:txBody>
      </p:sp>
      <p:pic>
        <p:nvPicPr>
          <p:cNvPr id="6" name="Picture 5">
            <a:extLst>
              <a:ext uri="{FF2B5EF4-FFF2-40B4-BE49-F238E27FC236}">
                <a16:creationId xmlns:a16="http://schemas.microsoft.com/office/drawing/2014/main" id="{16DA87D3-D7E4-384F-620C-6B87087C838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EBEEBE5D-E186-855B-428C-6E8C40C8D03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BDB016AD-548D-073E-1B65-74C939FEEF5A}"/>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324880427"/>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2AF81-31FF-5CDB-5C9C-F6FBBF5F992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FDF9E-08AA-320B-3355-9A39F0E8103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1140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10A242A-1D28-A3DE-16D9-3D4189F189B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1888B5E-111F-F4F5-D4CF-0731475D43A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286771A-9980-090A-B7CD-82F39E6EDB6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830225B-7A8E-7890-FEAC-4A47537E7CF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0F131C9-E7A7-6E27-3CEC-1DA2F60C422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11208346"/>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93F3-0B06-E526-9248-C21EDDE4CF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44FFE-4A58-9A2F-49BA-D2BBEE878A01}"/>
              </a:ext>
            </a:extLst>
          </p:cNvPr>
          <p:cNvSpPr>
            <a:spLocks noGrp="1"/>
          </p:cNvSpPr>
          <p:nvPr>
            <p:ph type="sldNum" sz="quarter" idx="12"/>
          </p:nvPr>
        </p:nvSpPr>
        <p:spPr/>
        <p:txBody>
          <a:bodyPr/>
          <a:lstStyle/>
          <a:p>
            <a:fld id="{9C5BEA5F-45C3-4BB6-A590-5A9FB25E3428}" type="slidenum">
              <a:rPr lang="en-US" smtClean="0"/>
              <a:t>1141</a:t>
            </a:fld>
            <a:endParaRPr lang="en-US"/>
          </a:p>
        </p:txBody>
      </p:sp>
      <p:pic>
        <p:nvPicPr>
          <p:cNvPr id="3" name="Picture 2">
            <a:extLst>
              <a:ext uri="{FF2B5EF4-FFF2-40B4-BE49-F238E27FC236}">
                <a16:creationId xmlns:a16="http://schemas.microsoft.com/office/drawing/2014/main" id="{5A4798A9-7233-84D0-EAFE-86E3A64D2DD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5CC5C99-1315-6DCC-3281-BEF9635BF3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569F09-5F41-2020-7FFC-66FFD642FB7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81361221"/>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F465-6081-F601-D4CE-B3BFECA02F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CBF328-B00D-2843-39EC-9BCD9F9BAC77}"/>
              </a:ext>
            </a:extLst>
          </p:cNvPr>
          <p:cNvSpPr>
            <a:spLocks noGrp="1"/>
          </p:cNvSpPr>
          <p:nvPr>
            <p:ph type="sldNum" sz="quarter" idx="12"/>
          </p:nvPr>
        </p:nvSpPr>
        <p:spPr/>
        <p:txBody>
          <a:bodyPr/>
          <a:lstStyle/>
          <a:p>
            <a:fld id="{9C5BEA5F-45C3-4BB6-A590-5A9FB25E3428}" type="slidenum">
              <a:rPr lang="en-US" smtClean="0"/>
              <a:t>1142</a:t>
            </a:fld>
            <a:endParaRPr lang="en-US"/>
          </a:p>
        </p:txBody>
      </p:sp>
      <p:pic>
        <p:nvPicPr>
          <p:cNvPr id="3" name="Picture 2">
            <a:extLst>
              <a:ext uri="{FF2B5EF4-FFF2-40B4-BE49-F238E27FC236}">
                <a16:creationId xmlns:a16="http://schemas.microsoft.com/office/drawing/2014/main" id="{4A6B61EF-7FE1-88E9-601C-DF9C18E02FF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B249506-EA47-5252-84B6-E88D47E2A6D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0CFC2D-1C41-659B-96AD-443C8F00321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45083635"/>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69537-3035-2034-394B-BFAB1CADE5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76812B-0EAF-A8B3-0848-0253E6A5B928}"/>
              </a:ext>
            </a:extLst>
          </p:cNvPr>
          <p:cNvSpPr>
            <a:spLocks noGrp="1"/>
          </p:cNvSpPr>
          <p:nvPr>
            <p:ph type="sldNum" sz="quarter" idx="12"/>
          </p:nvPr>
        </p:nvSpPr>
        <p:spPr/>
        <p:txBody>
          <a:bodyPr/>
          <a:lstStyle/>
          <a:p>
            <a:fld id="{9C5BEA5F-45C3-4BB6-A590-5A9FB25E3428}" type="slidenum">
              <a:rPr lang="en-US" smtClean="0"/>
              <a:t>1143</a:t>
            </a:fld>
            <a:endParaRPr lang="en-US"/>
          </a:p>
        </p:txBody>
      </p:sp>
      <p:pic>
        <p:nvPicPr>
          <p:cNvPr id="3" name="Picture 2">
            <a:extLst>
              <a:ext uri="{FF2B5EF4-FFF2-40B4-BE49-F238E27FC236}">
                <a16:creationId xmlns:a16="http://schemas.microsoft.com/office/drawing/2014/main" id="{D266AB1E-C935-5A29-420C-5B5639B7FBD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293A620-4F46-A280-8590-2D8BC64AD6E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AAF6AD3-577B-8F52-CB53-B235CFA6C58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76115288"/>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8D272-95C2-AE1E-FD38-DF1B381FA6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388A56-10DA-762C-43BD-4B99CE69990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1144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BE67A8D-B252-D49C-D1E4-B4B6B9AD430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288C608-AEA6-4ED2-77E7-052F722359D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29E3E2F-7F5F-8B33-BF5D-F66E8C337A6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BDD218BC-2863-99AA-CCB7-5D7602E52F1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D514CC9-C105-DA5B-F698-5039A7CB7B9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43332311"/>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79072-60C2-8192-2C89-8B63B3C435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A072CC-456F-387C-9A13-16E04A061589}"/>
              </a:ext>
            </a:extLst>
          </p:cNvPr>
          <p:cNvSpPr>
            <a:spLocks noGrp="1"/>
          </p:cNvSpPr>
          <p:nvPr>
            <p:ph type="sldNum" sz="quarter" idx="12"/>
          </p:nvPr>
        </p:nvSpPr>
        <p:spPr/>
        <p:txBody>
          <a:bodyPr/>
          <a:lstStyle/>
          <a:p>
            <a:fld id="{9C5BEA5F-45C3-4BB6-A590-5A9FB25E3428}" type="slidenum">
              <a:rPr lang="en-US" smtClean="0"/>
              <a:t>1145</a:t>
            </a:fld>
            <a:endParaRPr lang="en-US"/>
          </a:p>
        </p:txBody>
      </p:sp>
      <p:pic>
        <p:nvPicPr>
          <p:cNvPr id="3" name="Picture 2">
            <a:extLst>
              <a:ext uri="{FF2B5EF4-FFF2-40B4-BE49-F238E27FC236}">
                <a16:creationId xmlns:a16="http://schemas.microsoft.com/office/drawing/2014/main" id="{D92B34CB-8284-4B00-E187-F702B6A43F2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4DAD146-8E0A-6869-2C35-3808871FF55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3ADB4B9-0536-AF7C-AFFD-2E6DC059EE3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93609430"/>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7C013-9E6B-B657-F84B-4C90C74EED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90D4E-E88D-3014-EBD4-B4AAF158E488}"/>
              </a:ext>
            </a:extLst>
          </p:cNvPr>
          <p:cNvSpPr>
            <a:spLocks noGrp="1"/>
          </p:cNvSpPr>
          <p:nvPr>
            <p:ph type="sldNum" sz="quarter" idx="12"/>
          </p:nvPr>
        </p:nvSpPr>
        <p:spPr/>
        <p:txBody>
          <a:bodyPr/>
          <a:lstStyle/>
          <a:p>
            <a:fld id="{9C5BEA5F-45C3-4BB6-A590-5A9FB25E3428}" type="slidenum">
              <a:rPr lang="en-US" smtClean="0"/>
              <a:t>1146</a:t>
            </a:fld>
            <a:endParaRPr lang="en-US"/>
          </a:p>
        </p:txBody>
      </p:sp>
      <p:pic>
        <p:nvPicPr>
          <p:cNvPr id="3" name="Picture 2">
            <a:extLst>
              <a:ext uri="{FF2B5EF4-FFF2-40B4-BE49-F238E27FC236}">
                <a16:creationId xmlns:a16="http://schemas.microsoft.com/office/drawing/2014/main" id="{0F01E95C-41CC-7F12-0B57-561EEB56C6C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25C3E4C-8619-163B-81CA-6EE98D1B92D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167797F-7FA5-57FC-75BA-706709B3CF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80008526"/>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9C4F-7CCE-B9F7-D824-26A0C146F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8EC65-42DB-EED5-6D43-15CC21D0D4C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259E284-18AB-05D6-EDA3-1427031C99D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13F6071-DBC8-8D97-3E96-4C059CF4A661}"/>
              </a:ext>
            </a:extLst>
          </p:cNvPr>
          <p:cNvSpPr>
            <a:spLocks noGrp="1"/>
          </p:cNvSpPr>
          <p:nvPr>
            <p:ph type="sldNum" sz="quarter" idx="12"/>
          </p:nvPr>
        </p:nvSpPr>
        <p:spPr/>
        <p:txBody>
          <a:bodyPr/>
          <a:lstStyle/>
          <a:p>
            <a:fld id="{9C5BEA5F-45C3-4BB6-A590-5A9FB25E3428}" type="slidenum">
              <a:rPr lang="en-US" smtClean="0"/>
              <a:t>1147</a:t>
            </a:fld>
            <a:endParaRPr lang="en-US"/>
          </a:p>
        </p:txBody>
      </p:sp>
      <p:pic>
        <p:nvPicPr>
          <p:cNvPr id="8" name="Picture 7">
            <a:extLst>
              <a:ext uri="{FF2B5EF4-FFF2-40B4-BE49-F238E27FC236}">
                <a16:creationId xmlns:a16="http://schemas.microsoft.com/office/drawing/2014/main" id="{77D80842-5F10-1F88-1A8D-F7CC13F1539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D20ABFD-9A90-4C1A-DDCF-5E16DCDD183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02F9AB4-48B0-57DB-7C05-294FD4272C3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C252937-2ABC-45A5-34D1-442BA8EECEC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1D259E1-7AE2-8B57-2456-B642754A0E7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3B3D16F-B8A3-20AE-9293-4D55AA35E36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8D95AB5-6CCD-0C5F-10A4-D0FA52D8D11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A6D37AC-0BAF-A381-DD44-BFD7D08156F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16E2937-6A97-E4C0-ED6F-0700439232A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0755B4B-EDC5-78CE-DDB0-EA40062B20C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D99F4CA-5A61-FEA9-CCB3-9B7516C02BC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67079BF-2A10-9F8D-2F1A-FBABACF96CB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0A21D09-F5F4-E10D-BE36-4BC141AD52D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74F7870-F3BC-FF3D-BB4E-F1DE2BF46A5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907F94C-C330-8E64-CABC-227F6DDC950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18143220"/>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A19D3-0D97-B3D3-3E24-987C59FC7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BB23F-8813-7776-4672-8D465F353E7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EC11C94-710B-30FC-EC48-D035B3F39A4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8D10C65-54AD-B847-3274-D7CACF4A41F1}"/>
              </a:ext>
            </a:extLst>
          </p:cNvPr>
          <p:cNvSpPr>
            <a:spLocks noGrp="1"/>
          </p:cNvSpPr>
          <p:nvPr>
            <p:ph type="sldNum" sz="quarter" idx="12"/>
          </p:nvPr>
        </p:nvSpPr>
        <p:spPr/>
        <p:txBody>
          <a:bodyPr/>
          <a:lstStyle/>
          <a:p>
            <a:fld id="{9C5BEA5F-45C3-4BB6-A590-5A9FB25E3428}" type="slidenum">
              <a:rPr lang="en-US" smtClean="0"/>
              <a:t>1148</a:t>
            </a:fld>
            <a:endParaRPr lang="en-US"/>
          </a:p>
        </p:txBody>
      </p:sp>
      <p:pic>
        <p:nvPicPr>
          <p:cNvPr id="6" name="Picture 5">
            <a:extLst>
              <a:ext uri="{FF2B5EF4-FFF2-40B4-BE49-F238E27FC236}">
                <a16:creationId xmlns:a16="http://schemas.microsoft.com/office/drawing/2014/main" id="{9AB52232-A21B-68D0-D64B-4E4D9FD936D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1013AE6-2BCD-7869-B36F-831FC96CFC9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79748930"/>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FA30A-FD4F-C2DA-3769-34B3265E8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430CE-F746-402B-CF7C-093B7AF5609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B3B7062-FABA-E549-6BE0-B42CF49A417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6F153DE-5FE5-6882-FDB1-3ECAD0219F50}"/>
              </a:ext>
            </a:extLst>
          </p:cNvPr>
          <p:cNvSpPr>
            <a:spLocks noGrp="1"/>
          </p:cNvSpPr>
          <p:nvPr>
            <p:ph type="sldNum" sz="quarter" idx="12"/>
          </p:nvPr>
        </p:nvSpPr>
        <p:spPr/>
        <p:txBody>
          <a:bodyPr/>
          <a:lstStyle/>
          <a:p>
            <a:fld id="{9C5BEA5F-45C3-4BB6-A590-5A9FB25E3428}" type="slidenum">
              <a:rPr lang="en-US" smtClean="0"/>
              <a:t>1149</a:t>
            </a:fld>
            <a:endParaRPr lang="en-US"/>
          </a:p>
        </p:txBody>
      </p:sp>
      <p:pic>
        <p:nvPicPr>
          <p:cNvPr id="8" name="Picture 7">
            <a:extLst>
              <a:ext uri="{FF2B5EF4-FFF2-40B4-BE49-F238E27FC236}">
                <a16:creationId xmlns:a16="http://schemas.microsoft.com/office/drawing/2014/main" id="{D0606BAE-B9A6-1FEB-5CF7-E32C67EC032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75B1D2B-E1DA-1E77-E782-72AFA218A15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3D15CF4-357F-856C-F2A7-077321F5E0B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34BE192-B228-9FD4-FDA0-CA8B53C35CB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A5A70FA-09F4-DD5B-9F13-CC20D4E1E43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D736952-2FD2-DEC7-14F1-F9E28CC81CB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70090A1-BAFF-C2ED-10E8-048245E3BC9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F83BF80-6B59-45D9-8AA1-7A852736B3E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0DC7FEE-E0F9-4EC4-E225-C6E08791302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8021EB2-4190-BE83-3144-78480A88551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4C5BD0E-30B1-7C59-7BA7-6ED51F9C085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7C3B85B-F454-75C7-0017-CC7016CF617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7565BF6-E0D4-7CCE-46E9-35A8A2A274C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F40E217-9988-9E7B-A5EE-BE2FF8B6516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CEAED80-CD16-0768-9BCA-5D4F3448A18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3768513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ECDF8-BE8E-2D83-23F3-E9586B5C44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179B3F-99C0-036B-0CF4-2D1EAFE2D248}"/>
              </a:ext>
            </a:extLst>
          </p:cNvPr>
          <p:cNvSpPr>
            <a:spLocks noGrp="1"/>
          </p:cNvSpPr>
          <p:nvPr>
            <p:ph type="sldNum" sz="quarter" idx="12"/>
          </p:nvPr>
        </p:nvSpPr>
        <p:spPr/>
        <p:txBody>
          <a:bodyPr/>
          <a:lstStyle/>
          <a:p>
            <a:fld id="{9C5BEA5F-45C3-4BB6-A590-5A9FB25E3428}" type="slidenum">
              <a:rPr lang="en-US" smtClean="0"/>
              <a:t>115</a:t>
            </a:fld>
            <a:endParaRPr lang="en-US"/>
          </a:p>
        </p:txBody>
      </p:sp>
      <p:pic>
        <p:nvPicPr>
          <p:cNvPr id="3" name="Picture 2">
            <a:extLst>
              <a:ext uri="{FF2B5EF4-FFF2-40B4-BE49-F238E27FC236}">
                <a16:creationId xmlns:a16="http://schemas.microsoft.com/office/drawing/2014/main" id="{A4936204-F1D6-D48A-155F-074B13D3341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9BBB961-6710-3564-FDFE-3D973969DCD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A154732-659D-D832-C25F-5520A19A7EC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17603762"/>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8E788-502B-0A86-AE3D-562CD0F53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C9085-9872-6B27-B640-C204D85A89F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47904CB-9579-4071-6A39-E0566222DEE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D893876-C010-A6F5-D1B5-5D2886E3534E}"/>
              </a:ext>
            </a:extLst>
          </p:cNvPr>
          <p:cNvSpPr>
            <a:spLocks noGrp="1"/>
          </p:cNvSpPr>
          <p:nvPr>
            <p:ph type="sldNum" sz="quarter" idx="12"/>
          </p:nvPr>
        </p:nvSpPr>
        <p:spPr/>
        <p:txBody>
          <a:bodyPr/>
          <a:lstStyle/>
          <a:p>
            <a:fld id="{9C5BEA5F-45C3-4BB6-A590-5A9FB25E3428}" type="slidenum">
              <a:rPr lang="en-US" smtClean="0"/>
              <a:t>1150</a:t>
            </a:fld>
            <a:endParaRPr lang="en-US"/>
          </a:p>
        </p:txBody>
      </p:sp>
      <p:pic>
        <p:nvPicPr>
          <p:cNvPr id="6" name="Picture 5">
            <a:extLst>
              <a:ext uri="{FF2B5EF4-FFF2-40B4-BE49-F238E27FC236}">
                <a16:creationId xmlns:a16="http://schemas.microsoft.com/office/drawing/2014/main" id="{C41C6842-4389-A04C-351A-CE4FE3AB26B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E2726AC-3BAD-8F9A-2665-57FC7036943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858077756"/>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DA97-C60B-19D9-AFE2-73D6CCDEF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75196-07A6-1A67-9969-F4AF9A5B09F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B072CA3-E275-A551-BED5-C05C19B1172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FE7B78D-E136-BC53-CA5C-32C20409F0EA}"/>
              </a:ext>
            </a:extLst>
          </p:cNvPr>
          <p:cNvSpPr>
            <a:spLocks noGrp="1"/>
          </p:cNvSpPr>
          <p:nvPr>
            <p:ph type="sldNum" sz="quarter" idx="12"/>
          </p:nvPr>
        </p:nvSpPr>
        <p:spPr/>
        <p:txBody>
          <a:bodyPr/>
          <a:lstStyle/>
          <a:p>
            <a:fld id="{9C5BEA5F-45C3-4BB6-A590-5A9FB25E3428}" type="slidenum">
              <a:rPr lang="en-US" smtClean="0"/>
              <a:t>1151</a:t>
            </a:fld>
            <a:endParaRPr lang="en-US"/>
          </a:p>
        </p:txBody>
      </p:sp>
      <p:pic>
        <p:nvPicPr>
          <p:cNvPr id="6" name="Picture 5">
            <a:extLst>
              <a:ext uri="{FF2B5EF4-FFF2-40B4-BE49-F238E27FC236}">
                <a16:creationId xmlns:a16="http://schemas.microsoft.com/office/drawing/2014/main" id="{4C1E217A-73D0-4952-C0EC-5A95E596F31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9F447A4-1D66-2B50-6A66-586C957BEC8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7FF3AD44-1E21-01A3-E739-A29E0469F37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336254585"/>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4224-C7C0-C47F-5C3B-CB121AB326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345D21-1FD7-2F66-55FC-BFD45DCCB114}"/>
              </a:ext>
            </a:extLst>
          </p:cNvPr>
          <p:cNvSpPr>
            <a:spLocks noGrp="1"/>
          </p:cNvSpPr>
          <p:nvPr>
            <p:ph type="sldNum" sz="quarter" idx="12"/>
          </p:nvPr>
        </p:nvSpPr>
        <p:spPr/>
        <p:txBody>
          <a:bodyPr/>
          <a:lstStyle/>
          <a:p>
            <a:fld id="{9C5BEA5F-45C3-4BB6-A590-5A9FB25E3428}" type="slidenum">
              <a:rPr lang="en-US" smtClean="0"/>
              <a:t>1152</a:t>
            </a:fld>
            <a:endParaRPr lang="en-US"/>
          </a:p>
        </p:txBody>
      </p:sp>
      <p:pic>
        <p:nvPicPr>
          <p:cNvPr id="3" name="Picture 2">
            <a:extLst>
              <a:ext uri="{FF2B5EF4-FFF2-40B4-BE49-F238E27FC236}">
                <a16:creationId xmlns:a16="http://schemas.microsoft.com/office/drawing/2014/main" id="{CE2E9B0B-B94C-2121-7E26-CC6C7D17258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74A4CDD-36D0-E73C-5918-E64072F0628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7F5F6A7-116D-E278-CBA6-9E57DD55FBE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05193446"/>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DAE4-3A83-F394-580E-05189B32B4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B8A83-A136-E9F7-479B-503A124E5F0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1153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E23284D-3652-926E-6F2B-6179CF72818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50BEA28-FA7D-610E-EF5B-C3738650565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C89929D-C68F-78E9-FDAC-17E3C0F0A7A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808A4B3-7BDD-F7F0-1FEA-709373690EF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B4BB867-D623-0F3E-2C5B-6A94F037073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15661039"/>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CEE1-DE33-FE17-3AC5-8D57645DE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95D66-0BF5-0994-35D6-54C85EE37FC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A5FEFC8-6229-6D0A-461F-CF39E68E034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E70BF5A-6C36-F587-1A6C-1E44F42DC88A}"/>
              </a:ext>
            </a:extLst>
          </p:cNvPr>
          <p:cNvSpPr>
            <a:spLocks noGrp="1"/>
          </p:cNvSpPr>
          <p:nvPr>
            <p:ph type="sldNum" sz="quarter" idx="12"/>
          </p:nvPr>
        </p:nvSpPr>
        <p:spPr/>
        <p:txBody>
          <a:bodyPr/>
          <a:lstStyle/>
          <a:p>
            <a:fld id="{9C5BEA5F-45C3-4BB6-A590-5A9FB25E3428}" type="slidenum">
              <a:rPr lang="en-US" smtClean="0"/>
              <a:t>1154</a:t>
            </a:fld>
            <a:endParaRPr lang="en-US"/>
          </a:p>
        </p:txBody>
      </p:sp>
      <p:pic>
        <p:nvPicPr>
          <p:cNvPr id="8" name="Picture 7">
            <a:extLst>
              <a:ext uri="{FF2B5EF4-FFF2-40B4-BE49-F238E27FC236}">
                <a16:creationId xmlns:a16="http://schemas.microsoft.com/office/drawing/2014/main" id="{67EB614A-B486-E61E-6A2E-14A6B8446E7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221C12E-0632-6106-85C7-A708644AF52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1E88403-2AE4-A70C-35B2-7661BAF8B23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8D71940-3D13-3001-9619-5AFB57B4677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07BD629-92F7-7081-5AB5-E5685576AED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CC7A5D6-A7F5-4E08-37FC-48260965639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5F7FE4A-F131-15A4-1FC3-7F2914A2DBB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C4B662C-1906-8BEB-A0E0-DD19F080BCB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483324C-6E6C-B941-B9B9-40FA5945426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7780883-B331-209D-BF3B-7E4D0E1A331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CDB925D-04D5-F3B4-AD6C-02516664948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87D3A59-B2C1-AA03-4FE3-09D8D60C4B4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B97807A-0A3B-2CB1-DD07-87717AC8FC6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74DE7D1-15BE-85F8-3D64-7C9E123596E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2CCB699-6200-B521-595B-E3AB451C388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53947280"/>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6B0BF-2F2C-DD56-BE5F-1EF1E258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2AB1C4-F9E7-69E0-B8B7-51DB4886545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141F932-DC2F-5DFA-D3DB-A86387E1139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C09360F-88E9-0A27-52C5-910D7ECFDC01}"/>
              </a:ext>
            </a:extLst>
          </p:cNvPr>
          <p:cNvSpPr>
            <a:spLocks noGrp="1"/>
          </p:cNvSpPr>
          <p:nvPr>
            <p:ph type="sldNum" sz="quarter" idx="12"/>
          </p:nvPr>
        </p:nvSpPr>
        <p:spPr/>
        <p:txBody>
          <a:bodyPr/>
          <a:lstStyle/>
          <a:p>
            <a:fld id="{9C5BEA5F-45C3-4BB6-A590-5A9FB25E3428}" type="slidenum">
              <a:rPr lang="en-US" smtClean="0"/>
              <a:t>1155</a:t>
            </a:fld>
            <a:endParaRPr lang="en-US"/>
          </a:p>
        </p:txBody>
      </p:sp>
      <p:pic>
        <p:nvPicPr>
          <p:cNvPr id="6" name="Picture 5">
            <a:extLst>
              <a:ext uri="{FF2B5EF4-FFF2-40B4-BE49-F238E27FC236}">
                <a16:creationId xmlns:a16="http://schemas.microsoft.com/office/drawing/2014/main" id="{C50B7EA3-CAD0-3B24-50C4-8A321B844D1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D63100D7-40DA-55F5-DB10-A771159BCEAC}"/>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9B60EA6B-59E9-5DF0-C86C-3206B6E9E57F}"/>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C473A838-024F-8B3A-3B69-1D0233FFE355}"/>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778291895"/>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93AF-EDF0-44B9-4DA6-45D26E18E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A2874-A3E5-84DA-F590-375FD78AADF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EDC762B-1163-D5D7-646F-407E5C3C99D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5F6FC37-9502-11F5-F1C5-D01521EA7287}"/>
              </a:ext>
            </a:extLst>
          </p:cNvPr>
          <p:cNvSpPr>
            <a:spLocks noGrp="1"/>
          </p:cNvSpPr>
          <p:nvPr>
            <p:ph type="sldNum" sz="quarter" idx="12"/>
          </p:nvPr>
        </p:nvSpPr>
        <p:spPr/>
        <p:txBody>
          <a:bodyPr/>
          <a:lstStyle/>
          <a:p>
            <a:fld id="{9C5BEA5F-45C3-4BB6-A590-5A9FB25E3428}" type="slidenum">
              <a:rPr lang="en-US" smtClean="0"/>
              <a:t>1156</a:t>
            </a:fld>
            <a:endParaRPr lang="en-US"/>
          </a:p>
        </p:txBody>
      </p:sp>
      <p:pic>
        <p:nvPicPr>
          <p:cNvPr id="8" name="Picture 7">
            <a:extLst>
              <a:ext uri="{FF2B5EF4-FFF2-40B4-BE49-F238E27FC236}">
                <a16:creationId xmlns:a16="http://schemas.microsoft.com/office/drawing/2014/main" id="{830BB6CD-F598-657C-4A51-EF3853501BC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0123E9D-CFA8-5CEA-B7E8-F2CE866B3DA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D0E7854-7D6F-C110-176F-8EEC4CBBA77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2FCAF97-432B-E058-EF94-34F90F826B7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C1C4380-E348-706D-095B-E0635D3AD5A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FF2DC7F-37A6-BEBC-98F5-1B8FB479755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7A7B32F-1721-1F52-39B1-07C99839D86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77A6786-9F23-D592-64C3-4BD9C1220FA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26F4D1B-B546-D9BD-1B74-CB4E6101923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F588D66-24A6-E4B1-59C3-2EC106DB374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6480224-81D6-FA76-4FB7-FA8842B8363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6F153E7-2174-63AB-7938-172E4F9FBD1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DE0137B-8675-242E-218A-28FD1A62D08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B7F49C9-DFB5-5348-14CF-9EEB09A2CAC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7BCAFF7-E0A9-0A8B-8FA5-F73586469E2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339213700"/>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FDF0D-F110-B1F9-53D8-70B371D95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89103-F6EF-83A0-FD4D-B8F998A6A8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4050A0E-ABEE-E3AD-D130-4BA2E009D10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AE8C478-01E3-2A1E-2B00-90CC87F6423F}"/>
              </a:ext>
            </a:extLst>
          </p:cNvPr>
          <p:cNvSpPr>
            <a:spLocks noGrp="1"/>
          </p:cNvSpPr>
          <p:nvPr>
            <p:ph type="sldNum" sz="quarter" idx="12"/>
          </p:nvPr>
        </p:nvSpPr>
        <p:spPr/>
        <p:txBody>
          <a:bodyPr/>
          <a:lstStyle/>
          <a:p>
            <a:fld id="{9C5BEA5F-45C3-4BB6-A590-5A9FB25E3428}" type="slidenum">
              <a:rPr lang="en-US" smtClean="0"/>
              <a:t>1157</a:t>
            </a:fld>
            <a:endParaRPr lang="en-US"/>
          </a:p>
        </p:txBody>
      </p:sp>
      <p:pic>
        <p:nvPicPr>
          <p:cNvPr id="6" name="Picture 5">
            <a:extLst>
              <a:ext uri="{FF2B5EF4-FFF2-40B4-BE49-F238E27FC236}">
                <a16:creationId xmlns:a16="http://schemas.microsoft.com/office/drawing/2014/main" id="{883F7D5C-71FA-AE8D-6021-3FCFFC8EE0F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4C796C5-ADAD-6299-B508-AECC56D7489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670328789"/>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6265F-A761-1CAF-999B-49B05B4C03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0AEEB-89E2-46F3-9D07-0DA9198ADF04}"/>
              </a:ext>
            </a:extLst>
          </p:cNvPr>
          <p:cNvSpPr>
            <a:spLocks noGrp="1"/>
          </p:cNvSpPr>
          <p:nvPr>
            <p:ph type="sldNum" sz="quarter" idx="12"/>
          </p:nvPr>
        </p:nvSpPr>
        <p:spPr/>
        <p:txBody>
          <a:bodyPr/>
          <a:lstStyle/>
          <a:p>
            <a:fld id="{9C5BEA5F-45C3-4BB6-A590-5A9FB25E3428}" type="slidenum">
              <a:rPr lang="en-US" smtClean="0"/>
              <a:t>1158</a:t>
            </a:fld>
            <a:endParaRPr lang="en-US"/>
          </a:p>
        </p:txBody>
      </p:sp>
      <p:pic>
        <p:nvPicPr>
          <p:cNvPr id="6" name="Picture 5">
            <a:extLst>
              <a:ext uri="{FF2B5EF4-FFF2-40B4-BE49-F238E27FC236}">
                <a16:creationId xmlns:a16="http://schemas.microsoft.com/office/drawing/2014/main" id="{0EF695F8-8492-7D44-8CD5-E5B0409188A6}"/>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1A149927-AEAE-BFFD-D1DA-08426AA1F4D1}"/>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88622A1-B36D-B9D4-2437-1CD41A6D428F}"/>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E4DD142F-019A-AF86-827B-5F7BDAB43C52}"/>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1158</a:t>
            </a:fld>
            <a:endParaRPr lang="en-US"/>
          </a:p>
        </p:txBody>
      </p:sp>
      <p:pic>
        <p:nvPicPr>
          <p:cNvPr id="7" name="Picture 6">
            <a:extLst>
              <a:ext uri="{FF2B5EF4-FFF2-40B4-BE49-F238E27FC236}">
                <a16:creationId xmlns:a16="http://schemas.microsoft.com/office/drawing/2014/main" id="{6406B27F-3A4C-B0F0-ADE2-055CA2A17AA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96D71EE0-252E-BEAE-AB5A-FA8D23358701}"/>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EE9AFB84-B683-BFA1-8B20-E5A156D5012B}"/>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04FDABB0-0B71-B2EE-8B05-8BF208FBC7BF}"/>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1158</a:t>
            </a:fld>
            <a:endParaRPr lang="en-US"/>
          </a:p>
        </p:txBody>
      </p:sp>
      <p:pic>
        <p:nvPicPr>
          <p:cNvPr id="13" name="Picture 12">
            <a:extLst>
              <a:ext uri="{FF2B5EF4-FFF2-40B4-BE49-F238E27FC236}">
                <a16:creationId xmlns:a16="http://schemas.microsoft.com/office/drawing/2014/main" id="{9E855093-133C-C236-DA46-1B53BE5E699A}"/>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BEAE4CBD-BF39-509E-0145-4336CBD50F94}"/>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D32B4D94-DDC3-BDAB-B963-9E2F12CF7B21}"/>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A85E2AAD-FE1F-FF79-2178-B72425D26D13}"/>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1158</a:t>
            </a:fld>
            <a:endParaRPr lang="en-US"/>
          </a:p>
        </p:txBody>
      </p:sp>
      <p:pic>
        <p:nvPicPr>
          <p:cNvPr id="17" name="Picture 16">
            <a:extLst>
              <a:ext uri="{FF2B5EF4-FFF2-40B4-BE49-F238E27FC236}">
                <a16:creationId xmlns:a16="http://schemas.microsoft.com/office/drawing/2014/main" id="{9F008C8D-AB97-BFDB-3B9D-0B570F496755}"/>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8A7F15EF-AA5A-0974-4751-DAE5D5BF78E2}"/>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269710BF-41AD-3234-11D1-85ED52F5804B}"/>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442911031"/>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5C20-2469-DFA5-C4C6-3C80D5BAD8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282CB0-D432-F592-F092-8DF262C985E8}"/>
              </a:ext>
            </a:extLst>
          </p:cNvPr>
          <p:cNvSpPr>
            <a:spLocks noGrp="1"/>
          </p:cNvSpPr>
          <p:nvPr>
            <p:ph type="sldNum" sz="quarter" idx="12"/>
          </p:nvPr>
        </p:nvSpPr>
        <p:spPr/>
        <p:txBody>
          <a:bodyPr/>
          <a:lstStyle/>
          <a:p>
            <a:fld id="{9C5BEA5F-45C3-4BB6-A590-5A9FB25E3428}" type="slidenum">
              <a:rPr lang="en-US" smtClean="0"/>
              <a:t>1159</a:t>
            </a:fld>
            <a:endParaRPr lang="en-US"/>
          </a:p>
        </p:txBody>
      </p:sp>
      <p:pic>
        <p:nvPicPr>
          <p:cNvPr id="3" name="Picture 2">
            <a:extLst>
              <a:ext uri="{FF2B5EF4-FFF2-40B4-BE49-F238E27FC236}">
                <a16:creationId xmlns:a16="http://schemas.microsoft.com/office/drawing/2014/main" id="{DF266019-53E3-A89B-695E-BB49FF3B77A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46E1DF0-75AF-3808-EDD0-CDBC8D8324D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2430761-29B8-8E15-D5CA-375F9903091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48667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B49BC-DE7B-B6CB-9B1B-F291A4B2FE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D36B10-595E-4A3E-DFD1-186562C67FB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33282AE-6411-483A-2A4A-A1D6F65E0A1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BB2368F-A28A-72C1-4D7C-B80D04A3060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31E7B1D-5D8F-2338-CE31-94E2ABC4B33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1F151E9-164D-F8DD-B8B1-D66B978810B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7D4ED5D-BC68-EC3C-E499-A3518F593A2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776498970"/>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A2B9A-96C4-3F6F-0463-5E823482E2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6F0591-D665-F502-881F-91A9C2FDF99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1160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4914870-BCC7-F68A-AA85-F1B38F3D52F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AE6C2C2-0A50-5960-9C3F-8057C886DEE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9F5C67B-003B-55A1-4118-9588D9EDA14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B7F9E9C4-F27B-78D3-7CB1-E641A413427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2DA0527-B593-0435-12CF-FCC6A2DB8CB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127272450"/>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C5C7F-43A7-0716-9D86-5234F9A9C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746BF-693A-1BFE-A1E5-470AD488FE5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801D95A-4774-C175-882E-75A45478DB9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5684416-6016-0EAD-9DC9-90DCEE455D22}"/>
              </a:ext>
            </a:extLst>
          </p:cNvPr>
          <p:cNvSpPr>
            <a:spLocks noGrp="1"/>
          </p:cNvSpPr>
          <p:nvPr>
            <p:ph type="sldNum" sz="quarter" idx="12"/>
          </p:nvPr>
        </p:nvSpPr>
        <p:spPr/>
        <p:txBody>
          <a:bodyPr/>
          <a:lstStyle/>
          <a:p>
            <a:fld id="{9C5BEA5F-45C3-4BB6-A590-5A9FB25E3428}" type="slidenum">
              <a:rPr lang="en-US" smtClean="0"/>
              <a:t>1161</a:t>
            </a:fld>
            <a:endParaRPr lang="en-US"/>
          </a:p>
        </p:txBody>
      </p:sp>
      <p:pic>
        <p:nvPicPr>
          <p:cNvPr id="8" name="Picture 7">
            <a:extLst>
              <a:ext uri="{FF2B5EF4-FFF2-40B4-BE49-F238E27FC236}">
                <a16:creationId xmlns:a16="http://schemas.microsoft.com/office/drawing/2014/main" id="{CD280F9C-D60E-5010-68BC-09E50764585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23636AB-69BE-4FC6-D8C6-1556AD6DDCB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70C34AD-DEBA-8FDF-6638-7B9CB115404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760AC90-1B4A-C0E4-8713-3107D699943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6C03272-B484-748B-C01F-0ADD09A8010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0A3D448-A92B-F1F8-BF61-119682934A5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D357FAB-A802-168C-EBC5-79416723E1D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3E66C10-06CB-9527-3134-2F1C350DA16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9186F91-F2A9-D454-E668-9B539483250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AF08956-15F7-D38C-DDAE-94020167B41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689EB38-9DE3-543F-0D0C-7055F7A56F4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1EDAB3E-21AB-12A2-AEFD-3756B27F370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14263DD-04F1-0250-C7DD-8CFDEB3FCA5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EAB32BB-C36F-8625-E67F-B41ABFF5526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ACF9A23-9C9B-C588-23F1-D7C9E638C3A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187449071"/>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E7A15-79F3-C219-2708-C372B26CA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115AF-A384-E6F4-AED5-BCD70887077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F1697B-59E3-8881-1EA9-12D3EC5E133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CD87A33-1E85-3FDA-B60A-68D394255C70}"/>
              </a:ext>
            </a:extLst>
          </p:cNvPr>
          <p:cNvSpPr>
            <a:spLocks noGrp="1"/>
          </p:cNvSpPr>
          <p:nvPr>
            <p:ph type="sldNum" sz="quarter" idx="12"/>
          </p:nvPr>
        </p:nvSpPr>
        <p:spPr/>
        <p:txBody>
          <a:bodyPr/>
          <a:lstStyle/>
          <a:p>
            <a:fld id="{9C5BEA5F-45C3-4BB6-A590-5A9FB25E3428}" type="slidenum">
              <a:rPr lang="en-US" smtClean="0"/>
              <a:t>1162</a:t>
            </a:fld>
            <a:endParaRPr lang="en-US"/>
          </a:p>
        </p:txBody>
      </p:sp>
      <p:pic>
        <p:nvPicPr>
          <p:cNvPr id="6" name="Picture 5">
            <a:extLst>
              <a:ext uri="{FF2B5EF4-FFF2-40B4-BE49-F238E27FC236}">
                <a16:creationId xmlns:a16="http://schemas.microsoft.com/office/drawing/2014/main" id="{173588D0-AA79-CFB4-8DE9-63A0FAD0C18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B8A8EDD-45F0-8186-BCB2-B4A74EEE0A3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96565740"/>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FF1E-20FD-4B3D-8023-742BCE37D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0A439-AECD-29F8-E81D-1F577079C79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08CF2BD-B95B-49E4-E509-F292F4AC8B3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7CC2314-93AC-9A59-67EF-1007AAD2388C}"/>
              </a:ext>
            </a:extLst>
          </p:cNvPr>
          <p:cNvSpPr>
            <a:spLocks noGrp="1"/>
          </p:cNvSpPr>
          <p:nvPr>
            <p:ph type="sldNum" sz="quarter" idx="12"/>
          </p:nvPr>
        </p:nvSpPr>
        <p:spPr/>
        <p:txBody>
          <a:bodyPr/>
          <a:lstStyle/>
          <a:p>
            <a:fld id="{9C5BEA5F-45C3-4BB6-A590-5A9FB25E3428}" type="slidenum">
              <a:rPr lang="en-US" smtClean="0"/>
              <a:t>1163</a:t>
            </a:fld>
            <a:endParaRPr lang="en-US"/>
          </a:p>
        </p:txBody>
      </p:sp>
      <p:pic>
        <p:nvPicPr>
          <p:cNvPr id="8" name="Picture 7">
            <a:extLst>
              <a:ext uri="{FF2B5EF4-FFF2-40B4-BE49-F238E27FC236}">
                <a16:creationId xmlns:a16="http://schemas.microsoft.com/office/drawing/2014/main" id="{5BB06EAA-B100-FCA0-0398-8D6E63026D2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D7A3916-CACC-9E0C-6BC4-BFC9A99C3E1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38F3302-D64B-62B9-47A2-F3F7B2DEDF2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9D2B4A2-B40A-2C74-E16B-5EF952F5203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021D342-5A34-8530-C14C-7E46BA3B35A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CF895E3-96B1-D02D-B5D1-0D1FF8AB21E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58AF71C-C2EA-A1FA-C027-A7469FD80FA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0B050F5-15F8-25CB-6CCE-BC48C30A3FC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229A20A-D3DA-6DEF-FF62-37123F12BA7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B899775-0409-EF8F-765E-F745C470016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F57DA91-FC77-09A5-327B-07A6FA4D7F4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17D2035-DDDE-1D8B-3B5F-48A969564A3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AF3FF2D-5C9F-F0C3-4460-EFBC7112303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4DA36AA-DB6F-C927-2520-78BAFA727C8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6EE910E-0F4B-687B-CDC7-CF86D2C11EB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409074511"/>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9ACE0-8C54-32B3-048B-09452E2E7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EE51F-A996-E7FD-1F54-C147A5F083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5DD104-BDA3-FAE2-4C28-72223DF806B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42A8087-5E12-BD52-4E2A-3331306512A1}"/>
              </a:ext>
            </a:extLst>
          </p:cNvPr>
          <p:cNvSpPr>
            <a:spLocks noGrp="1"/>
          </p:cNvSpPr>
          <p:nvPr>
            <p:ph type="sldNum" sz="quarter" idx="12"/>
          </p:nvPr>
        </p:nvSpPr>
        <p:spPr/>
        <p:txBody>
          <a:bodyPr/>
          <a:lstStyle/>
          <a:p>
            <a:fld id="{9C5BEA5F-45C3-4BB6-A590-5A9FB25E3428}" type="slidenum">
              <a:rPr lang="en-US" smtClean="0"/>
              <a:t>1164</a:t>
            </a:fld>
            <a:endParaRPr lang="en-US"/>
          </a:p>
        </p:txBody>
      </p:sp>
      <p:pic>
        <p:nvPicPr>
          <p:cNvPr id="6" name="Picture 5">
            <a:extLst>
              <a:ext uri="{FF2B5EF4-FFF2-40B4-BE49-F238E27FC236}">
                <a16:creationId xmlns:a16="http://schemas.microsoft.com/office/drawing/2014/main" id="{7FC200F7-26AD-8700-0117-0592743500E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D2B23F9-61D9-C88D-8C87-90472467154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565039327"/>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09A12-2F4D-33B3-3701-C7253939A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975FC-FFC8-400A-95D6-A5817E7C19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D8761BF-5AE1-C581-52C1-834EEABA1468}"/>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224245A2-92D7-3A4F-E6B3-6FD4229DA6F3}"/>
              </a:ext>
            </a:extLst>
          </p:cNvPr>
          <p:cNvSpPr>
            <a:spLocks noGrp="1"/>
          </p:cNvSpPr>
          <p:nvPr>
            <p:ph type="sldNum" sz="quarter" idx="12"/>
          </p:nvPr>
        </p:nvSpPr>
        <p:spPr/>
        <p:txBody>
          <a:bodyPr/>
          <a:lstStyle/>
          <a:p>
            <a:fld id="{9C5BEA5F-45C3-4BB6-A590-5A9FB25E3428}" type="slidenum">
              <a:rPr lang="en-US" smtClean="0"/>
              <a:t>1165</a:t>
            </a:fld>
            <a:endParaRPr lang="en-US"/>
          </a:p>
        </p:txBody>
      </p:sp>
      <p:pic>
        <p:nvPicPr>
          <p:cNvPr id="6" name="Picture 5">
            <a:extLst>
              <a:ext uri="{FF2B5EF4-FFF2-40B4-BE49-F238E27FC236}">
                <a16:creationId xmlns:a16="http://schemas.microsoft.com/office/drawing/2014/main" id="{5E9EE7BB-CB9E-4030-F3B7-F870B234BF0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6C0CAF04-0DA8-C16F-5BAC-421E52A1BB57}"/>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07FF2296-945F-10ED-053D-7FEC8245088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808760493"/>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2893-F9F4-2A26-5F33-AE48558D4A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3BB849-6D6F-A45A-D1E6-3C5C1C1F1495}"/>
              </a:ext>
            </a:extLst>
          </p:cNvPr>
          <p:cNvSpPr>
            <a:spLocks noGrp="1"/>
          </p:cNvSpPr>
          <p:nvPr>
            <p:ph type="sldNum" sz="quarter" idx="12"/>
          </p:nvPr>
        </p:nvSpPr>
        <p:spPr/>
        <p:txBody>
          <a:bodyPr/>
          <a:lstStyle/>
          <a:p>
            <a:fld id="{9C5BEA5F-45C3-4BB6-A590-5A9FB25E3428}" type="slidenum">
              <a:rPr lang="en-US" smtClean="0"/>
              <a:t>1166</a:t>
            </a:fld>
            <a:endParaRPr lang="en-US"/>
          </a:p>
        </p:txBody>
      </p:sp>
      <p:pic>
        <p:nvPicPr>
          <p:cNvPr id="3" name="Picture 2">
            <a:extLst>
              <a:ext uri="{FF2B5EF4-FFF2-40B4-BE49-F238E27FC236}">
                <a16:creationId xmlns:a16="http://schemas.microsoft.com/office/drawing/2014/main" id="{05A65422-C34D-D1A3-0209-194E5F53654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C97D76F-0FBA-CD9F-2654-8897CE84DD5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4896B51-2FD7-D70B-95F1-8B3C8134EDB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03010164"/>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4965D-2FAB-BC28-1970-9144338182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DFB6DC-EB1F-F62E-6426-2635284AED4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1167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A9AA2E4-02FA-74D1-C4F3-A425363BDF6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4E90B04-D8C7-23EA-C4D7-C1C02142D1A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9E470BC-DCAC-0CC4-BB99-47DF4BD3CF5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40EC95E-B5CE-E105-CE00-37E87241987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08E3E2A-7B9E-A477-F353-FD5AE3D7F25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1919670"/>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FBDA-6AE1-0C5F-D188-CEC49C47C09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2ED621-2BE3-D07D-4A80-D39547BFFA5D}"/>
              </a:ext>
            </a:extLst>
          </p:cNvPr>
          <p:cNvSpPr>
            <a:spLocks noGrp="1"/>
          </p:cNvSpPr>
          <p:nvPr>
            <p:ph type="sldNum" sz="quarter" idx="12"/>
          </p:nvPr>
        </p:nvSpPr>
        <p:spPr/>
        <p:txBody>
          <a:bodyPr/>
          <a:lstStyle/>
          <a:p>
            <a:fld id="{9C5BEA5F-45C3-4BB6-A590-5A9FB25E3428}" type="slidenum">
              <a:rPr lang="en-US" smtClean="0"/>
              <a:t>1168</a:t>
            </a:fld>
            <a:endParaRPr lang="en-US"/>
          </a:p>
        </p:txBody>
      </p:sp>
      <p:pic>
        <p:nvPicPr>
          <p:cNvPr id="3" name="Picture 2">
            <a:extLst>
              <a:ext uri="{FF2B5EF4-FFF2-40B4-BE49-F238E27FC236}">
                <a16:creationId xmlns:a16="http://schemas.microsoft.com/office/drawing/2014/main" id="{12BCAA6B-72C5-4824-F466-109D147D2E2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AC85061-CDFB-C663-D74D-5B427FFAA87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E24A3D6-DDD3-0E1F-17E7-D161FCF42A5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0502537"/>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BBF78-C148-AD2E-601A-6A76D649B51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036E0B-5A67-12A8-420F-46DC3EF0EF88}"/>
              </a:ext>
            </a:extLst>
          </p:cNvPr>
          <p:cNvSpPr>
            <a:spLocks noGrp="1"/>
          </p:cNvSpPr>
          <p:nvPr>
            <p:ph type="sldNum" sz="quarter" idx="12"/>
          </p:nvPr>
        </p:nvSpPr>
        <p:spPr/>
        <p:txBody>
          <a:bodyPr/>
          <a:lstStyle/>
          <a:p>
            <a:fld id="{9C5BEA5F-45C3-4BB6-A590-5A9FB25E3428}" type="slidenum">
              <a:rPr lang="en-US" smtClean="0"/>
              <a:t>1169</a:t>
            </a:fld>
            <a:endParaRPr lang="en-US"/>
          </a:p>
        </p:txBody>
      </p:sp>
      <p:pic>
        <p:nvPicPr>
          <p:cNvPr id="3" name="Picture 2">
            <a:extLst>
              <a:ext uri="{FF2B5EF4-FFF2-40B4-BE49-F238E27FC236}">
                <a16:creationId xmlns:a16="http://schemas.microsoft.com/office/drawing/2014/main" id="{A75D28C9-E8B7-8D83-5D68-8D125682F0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46A7EAF-1602-6504-1512-1204D079246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F37EDD3-BA54-61AA-F29E-9AF0DE72F17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718025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3AA6C-783F-2E37-D3CE-9118096DB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6640F-1AAB-E947-376A-77FFBA07EAD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568943F-7BE1-CBFD-1EDE-4956F637FF1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640D067-AE0B-7A24-2F68-8FE2396603E2}"/>
              </a:ext>
            </a:extLst>
          </p:cNvPr>
          <p:cNvSpPr>
            <a:spLocks noGrp="1"/>
          </p:cNvSpPr>
          <p:nvPr>
            <p:ph type="sldNum" sz="quarter" idx="12"/>
          </p:nvPr>
        </p:nvSpPr>
        <p:spPr/>
        <p:txBody>
          <a:bodyPr/>
          <a:lstStyle/>
          <a:p>
            <a:fld id="{9C5BEA5F-45C3-4BB6-A590-5A9FB25E3428}" type="slidenum">
              <a:rPr lang="en-US" smtClean="0"/>
              <a:t>117</a:t>
            </a:fld>
            <a:endParaRPr lang="en-US"/>
          </a:p>
        </p:txBody>
      </p:sp>
      <p:pic>
        <p:nvPicPr>
          <p:cNvPr id="8" name="Picture 7">
            <a:extLst>
              <a:ext uri="{FF2B5EF4-FFF2-40B4-BE49-F238E27FC236}">
                <a16:creationId xmlns:a16="http://schemas.microsoft.com/office/drawing/2014/main" id="{1C478BD1-D49C-DA58-F06D-DB746D2C0F9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89BC572-0862-D95B-A08C-7240CDC9CD4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443C12-43D3-7886-63B9-3F8535864B0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7F72773-EA07-56F6-9412-C758E55E376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CD79DEA-0E45-1885-2DCD-E1825852ACD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7DDE938-E9A6-ECAE-B870-2AE6B10608E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E64FE4D-2E2C-4905-3FA7-5F003BA9EF8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2DC066B-BF6A-48C9-C3AC-E912065AD64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D133F0B-34DF-6BE2-BE6E-0DFF8BDB79F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1CD8018-DC00-0563-8EDD-26AE78A07D1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C03933F-62E9-9419-2EE0-48198D53F25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EF09FEF-0E19-C141-F0DC-47D9C81CF18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70EBE17-4805-D0E6-F7AA-2C53BA02194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C55C5E6-AA25-45B9-1746-B59310EA962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692012D-EDF3-80AF-E6B6-8E0BCEF59D0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36005912"/>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C9FE4-4EAA-41F6-78E6-575350B26B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DC8654-2AC5-A12B-8443-2667CBC7EDCC}"/>
              </a:ext>
            </a:extLst>
          </p:cNvPr>
          <p:cNvSpPr>
            <a:spLocks noGrp="1"/>
          </p:cNvSpPr>
          <p:nvPr>
            <p:ph type="sldNum" sz="quarter" idx="12"/>
          </p:nvPr>
        </p:nvSpPr>
        <p:spPr/>
        <p:txBody>
          <a:bodyPr/>
          <a:lstStyle/>
          <a:p>
            <a:fld id="{9C5BEA5F-45C3-4BB6-A590-5A9FB25E3428}" type="slidenum">
              <a:rPr lang="en-US" smtClean="0"/>
              <a:t>1170</a:t>
            </a:fld>
            <a:endParaRPr lang="en-US"/>
          </a:p>
        </p:txBody>
      </p:sp>
      <p:pic>
        <p:nvPicPr>
          <p:cNvPr id="3" name="Picture 2">
            <a:extLst>
              <a:ext uri="{FF2B5EF4-FFF2-40B4-BE49-F238E27FC236}">
                <a16:creationId xmlns:a16="http://schemas.microsoft.com/office/drawing/2014/main" id="{8AC9E19A-B06D-2E22-81F2-53B975E7ECB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5F48CB4-BC3A-3685-7A74-95E039A2FA0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AC15833-516B-0DA5-10DC-542552B9215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50910182"/>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26BE-9E7F-4D3D-D731-25AC7973EB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EF5018-97D8-C5D1-6F59-74A0F950494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1171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D70517C-7A3A-F1CA-79FB-B3115D82192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6A8E44E-6F13-6886-4784-28C110B3C88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DAD6971-5FDE-DAF5-6613-21373340AB2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EE2D41C-0795-EAEE-585E-B341C5285E7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1FE3761-AE59-1EEB-24A7-8E7A1CF6935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23035966"/>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60F12-1F47-86BC-AE06-3A63196034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F317D9-817D-4513-277B-894C0E261374}"/>
              </a:ext>
            </a:extLst>
          </p:cNvPr>
          <p:cNvSpPr>
            <a:spLocks noGrp="1"/>
          </p:cNvSpPr>
          <p:nvPr>
            <p:ph type="sldNum" sz="quarter" idx="12"/>
          </p:nvPr>
        </p:nvSpPr>
        <p:spPr/>
        <p:txBody>
          <a:bodyPr/>
          <a:lstStyle/>
          <a:p>
            <a:fld id="{9C5BEA5F-45C3-4BB6-A590-5A9FB25E3428}" type="slidenum">
              <a:rPr lang="en-US" smtClean="0"/>
              <a:t>1172</a:t>
            </a:fld>
            <a:endParaRPr lang="en-US"/>
          </a:p>
        </p:txBody>
      </p:sp>
      <p:pic>
        <p:nvPicPr>
          <p:cNvPr id="3" name="Picture 2">
            <a:extLst>
              <a:ext uri="{FF2B5EF4-FFF2-40B4-BE49-F238E27FC236}">
                <a16:creationId xmlns:a16="http://schemas.microsoft.com/office/drawing/2014/main" id="{8FE7EA21-4C6B-157B-D3EF-D854A4499B5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1D91B8-A075-4A70-070B-06F23B09966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53821C4-9379-B035-F640-59DE31C5A1B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5099166"/>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BEFB9-4D74-C563-A990-85631F9C2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29329-6A18-F051-4577-332291B0766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9B1A606-3385-B180-2885-DF8E3E1F082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5B9302C-885C-95BA-B204-B78FFF72CE45}"/>
              </a:ext>
            </a:extLst>
          </p:cNvPr>
          <p:cNvSpPr>
            <a:spLocks noGrp="1"/>
          </p:cNvSpPr>
          <p:nvPr>
            <p:ph type="sldNum" sz="quarter" idx="12"/>
          </p:nvPr>
        </p:nvSpPr>
        <p:spPr/>
        <p:txBody>
          <a:bodyPr/>
          <a:lstStyle/>
          <a:p>
            <a:fld id="{9C5BEA5F-45C3-4BB6-A590-5A9FB25E3428}" type="slidenum">
              <a:rPr lang="en-US" smtClean="0"/>
              <a:t>1173</a:t>
            </a:fld>
            <a:endParaRPr lang="en-US"/>
          </a:p>
        </p:txBody>
      </p:sp>
      <p:pic>
        <p:nvPicPr>
          <p:cNvPr id="8" name="Picture 7">
            <a:extLst>
              <a:ext uri="{FF2B5EF4-FFF2-40B4-BE49-F238E27FC236}">
                <a16:creationId xmlns:a16="http://schemas.microsoft.com/office/drawing/2014/main" id="{FD4E1477-4B23-3EAC-C7C3-ED4DFF51610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64619BC-5289-0832-2E9B-873C4947EB0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5CE5878-24A0-7B22-240D-2718FDAB70A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29C79BA-2A93-D3D2-D149-E269C25B3D9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78C8801-98B1-2158-A116-37134078A41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387F224-6F9B-69A1-31AF-9EFB612621F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5CC2FB1-2A4D-70AE-6E8F-B37FA5CCC32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B6BBAC0-C5F7-3141-C6D7-9409BF155D8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C86EF7B-5980-56FC-6FE6-ABAB4D3EE72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4D4DDA8-B5D6-31EC-F6B0-EDCD853E97B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7112EDF-8B16-F349-687D-980FA1D7D54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F20EEF7-D3BD-C2B9-2B5B-FFAD9400109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181F4EA-C972-F615-61B7-0F7E8039687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E993EBD-CF08-443B-CCF4-37F28726D00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60345FD-A2BA-1673-0543-BCFCB81700D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84767786"/>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07404-F8B6-65B6-3B43-F6E8C0AAD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75ED4-6CF7-055C-7B89-DF3DB12DA73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0F0CA18-D8FE-994D-F8BB-F9E50CD96A2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39D1D4E-CC43-5189-1EE7-E43022B85F49}"/>
              </a:ext>
            </a:extLst>
          </p:cNvPr>
          <p:cNvSpPr>
            <a:spLocks noGrp="1"/>
          </p:cNvSpPr>
          <p:nvPr>
            <p:ph type="sldNum" sz="quarter" idx="12"/>
          </p:nvPr>
        </p:nvSpPr>
        <p:spPr/>
        <p:txBody>
          <a:bodyPr/>
          <a:lstStyle/>
          <a:p>
            <a:fld id="{9C5BEA5F-45C3-4BB6-A590-5A9FB25E3428}" type="slidenum">
              <a:rPr lang="en-US" smtClean="0"/>
              <a:t>1174</a:t>
            </a:fld>
            <a:endParaRPr lang="en-US"/>
          </a:p>
        </p:txBody>
      </p:sp>
      <p:pic>
        <p:nvPicPr>
          <p:cNvPr id="6" name="Picture 5">
            <a:extLst>
              <a:ext uri="{FF2B5EF4-FFF2-40B4-BE49-F238E27FC236}">
                <a16:creationId xmlns:a16="http://schemas.microsoft.com/office/drawing/2014/main" id="{C16BACB3-577E-A30C-B84D-FADB6798F57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145E6608-6652-0C39-2791-4E39E755BE6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999509673"/>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C9722-17FE-A39B-3566-D371AE1C0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4A9E-BF43-B4AC-CB7E-0B59201D5CB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718EFA8-A214-38D8-BE05-10B1D87312E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C47F679-E717-B636-31AA-D2E04D074357}"/>
              </a:ext>
            </a:extLst>
          </p:cNvPr>
          <p:cNvSpPr>
            <a:spLocks noGrp="1"/>
          </p:cNvSpPr>
          <p:nvPr>
            <p:ph type="sldNum" sz="quarter" idx="12"/>
          </p:nvPr>
        </p:nvSpPr>
        <p:spPr/>
        <p:txBody>
          <a:bodyPr/>
          <a:lstStyle/>
          <a:p>
            <a:fld id="{9C5BEA5F-45C3-4BB6-A590-5A9FB25E3428}" type="slidenum">
              <a:rPr lang="en-US" smtClean="0"/>
              <a:t>1175</a:t>
            </a:fld>
            <a:endParaRPr lang="en-US"/>
          </a:p>
        </p:txBody>
      </p:sp>
      <p:pic>
        <p:nvPicPr>
          <p:cNvPr id="8" name="Picture 7">
            <a:extLst>
              <a:ext uri="{FF2B5EF4-FFF2-40B4-BE49-F238E27FC236}">
                <a16:creationId xmlns:a16="http://schemas.microsoft.com/office/drawing/2014/main" id="{6F096B3E-E72C-4BBC-6D6B-FE115878EC7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738F7D0-B2D3-7ADF-5843-03FFF20A17C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2924EB3-8B72-EE68-2130-1718DDB4BA6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06FD299-5D39-C89E-DE19-0B2513A284E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8CA28EF-1E2F-3230-47ED-5DECAAF9C61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A70CC75-8D16-2304-F766-F226096F8E0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272D5A4-CDFE-9D48-7E4B-4A089096246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8A61214-F6D3-B92E-6759-9808B544881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4617B70-79C9-B777-D439-D16AFE77890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FFEDF10-5D1C-E11F-CE46-DA6A69F7149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8BEBD64-AA5D-EF72-59C0-EBC0F54FEE8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9DEE137-95FE-7E9E-7D1B-42BB03A30B8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7CE6A4C-F8AF-D1B1-D58E-B79C2DFA4A9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ABE952B-69A9-9750-9D8A-0A2962E9575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0735670-40BB-4F28-D0F0-1C51B02E920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02045121"/>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0CA66-33FA-D83B-A9CC-5127F4794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EDAE9-411C-6583-814F-E148B8C1E03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05FD02-D76F-BEF6-E74B-BBF2211E248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92D2C4D-BEF2-283E-EABF-AAE9B29D07E3}"/>
              </a:ext>
            </a:extLst>
          </p:cNvPr>
          <p:cNvSpPr>
            <a:spLocks noGrp="1"/>
          </p:cNvSpPr>
          <p:nvPr>
            <p:ph type="sldNum" sz="quarter" idx="12"/>
          </p:nvPr>
        </p:nvSpPr>
        <p:spPr/>
        <p:txBody>
          <a:bodyPr/>
          <a:lstStyle/>
          <a:p>
            <a:fld id="{9C5BEA5F-45C3-4BB6-A590-5A9FB25E3428}" type="slidenum">
              <a:rPr lang="en-US" smtClean="0"/>
              <a:t>1176</a:t>
            </a:fld>
            <a:endParaRPr lang="en-US"/>
          </a:p>
        </p:txBody>
      </p:sp>
      <p:pic>
        <p:nvPicPr>
          <p:cNvPr id="6" name="Picture 5">
            <a:extLst>
              <a:ext uri="{FF2B5EF4-FFF2-40B4-BE49-F238E27FC236}">
                <a16:creationId xmlns:a16="http://schemas.microsoft.com/office/drawing/2014/main" id="{68F74707-7D00-1BF3-2526-5670FA89A01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BFBD822-F8E5-4CCE-EE30-ABE8B9EC696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59669343"/>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DEFCC-7A67-ECE1-05E9-4792D4122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A0975-9A7A-CF0F-5A95-019C0D0257C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B76A396-3961-0F4E-05F9-557C8486FD0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E80E05F-B425-A682-4E58-83AA2BBBA55A}"/>
              </a:ext>
            </a:extLst>
          </p:cNvPr>
          <p:cNvSpPr>
            <a:spLocks noGrp="1"/>
          </p:cNvSpPr>
          <p:nvPr>
            <p:ph type="sldNum" sz="quarter" idx="12"/>
          </p:nvPr>
        </p:nvSpPr>
        <p:spPr/>
        <p:txBody>
          <a:bodyPr/>
          <a:lstStyle/>
          <a:p>
            <a:fld id="{9C5BEA5F-45C3-4BB6-A590-5A9FB25E3428}" type="slidenum">
              <a:rPr lang="en-US" smtClean="0"/>
              <a:t>1177</a:t>
            </a:fld>
            <a:endParaRPr lang="en-US"/>
          </a:p>
        </p:txBody>
      </p:sp>
      <p:pic>
        <p:nvPicPr>
          <p:cNvPr id="6" name="Picture 5">
            <a:extLst>
              <a:ext uri="{FF2B5EF4-FFF2-40B4-BE49-F238E27FC236}">
                <a16:creationId xmlns:a16="http://schemas.microsoft.com/office/drawing/2014/main" id="{782473D0-2C4D-CAF4-1FE8-7D3D9767EAA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85F6AA2-66CF-6241-CD39-0D8BC1C678A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57298995-0FA9-AA4D-EE2E-48D1AED8AA7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236210945"/>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9B24D-121C-E16C-8E8F-3711F4A59C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ADA1D-CFC7-95A9-91A2-CF14F13091EF}"/>
              </a:ext>
            </a:extLst>
          </p:cNvPr>
          <p:cNvSpPr>
            <a:spLocks noGrp="1"/>
          </p:cNvSpPr>
          <p:nvPr>
            <p:ph type="sldNum" sz="quarter" idx="12"/>
          </p:nvPr>
        </p:nvSpPr>
        <p:spPr/>
        <p:txBody>
          <a:bodyPr/>
          <a:lstStyle/>
          <a:p>
            <a:fld id="{9C5BEA5F-45C3-4BB6-A590-5A9FB25E3428}" type="slidenum">
              <a:rPr lang="en-US" smtClean="0"/>
              <a:t>1178</a:t>
            </a:fld>
            <a:endParaRPr lang="en-US"/>
          </a:p>
        </p:txBody>
      </p:sp>
      <p:pic>
        <p:nvPicPr>
          <p:cNvPr id="3" name="Picture 2">
            <a:extLst>
              <a:ext uri="{FF2B5EF4-FFF2-40B4-BE49-F238E27FC236}">
                <a16:creationId xmlns:a16="http://schemas.microsoft.com/office/drawing/2014/main" id="{579D00A3-3AC8-E503-CC57-F69209EA61E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A5A67B1-FB57-0B62-0730-9F4B1A2F331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8EDC569-C421-99DC-155F-C2DDE7FB4CF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44910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B308D-F302-A7B9-53EB-99FBB3274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267AD-17B0-C270-63B6-D526DC351C2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FEBC8B-5E29-A020-318C-2DAF4B51ACB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2966473-5A6C-C751-8CDF-E9F44C3D6546}"/>
              </a:ext>
            </a:extLst>
          </p:cNvPr>
          <p:cNvSpPr>
            <a:spLocks noGrp="1"/>
          </p:cNvSpPr>
          <p:nvPr>
            <p:ph type="sldNum" sz="quarter" idx="12"/>
          </p:nvPr>
        </p:nvSpPr>
        <p:spPr/>
        <p:txBody>
          <a:bodyPr/>
          <a:lstStyle/>
          <a:p>
            <a:fld id="{9C5BEA5F-45C3-4BB6-A590-5A9FB25E3428}" type="slidenum">
              <a:rPr lang="en-US" smtClean="0"/>
              <a:t>118</a:t>
            </a:fld>
            <a:endParaRPr lang="en-US"/>
          </a:p>
        </p:txBody>
      </p:sp>
      <p:pic>
        <p:nvPicPr>
          <p:cNvPr id="6" name="Picture 5">
            <a:extLst>
              <a:ext uri="{FF2B5EF4-FFF2-40B4-BE49-F238E27FC236}">
                <a16:creationId xmlns:a16="http://schemas.microsoft.com/office/drawing/2014/main" id="{0C67D36E-825A-004D-CF23-0CBEC835E0D5}"/>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05A75DE6-27E2-F40B-22E3-88BA87ACB45B}"/>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647588F3-8528-2F18-DED0-CC494750455E}"/>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E267EBEE-56D7-9FF1-4733-2D884478B438}"/>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4694393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23708-A47B-7240-5329-93688A67F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8B401-3D65-7604-275F-40B00326E7B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2142CC1-B642-68DB-BE2F-033CC993880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149D657-41BF-84FC-2755-D99E34FAB7B3}"/>
              </a:ext>
            </a:extLst>
          </p:cNvPr>
          <p:cNvSpPr>
            <a:spLocks noGrp="1"/>
          </p:cNvSpPr>
          <p:nvPr>
            <p:ph type="sldNum" sz="quarter" idx="12"/>
          </p:nvPr>
        </p:nvSpPr>
        <p:spPr/>
        <p:txBody>
          <a:bodyPr/>
          <a:lstStyle/>
          <a:p>
            <a:fld id="{9C5BEA5F-45C3-4BB6-A590-5A9FB25E3428}" type="slidenum">
              <a:rPr lang="en-US" smtClean="0"/>
              <a:t>119</a:t>
            </a:fld>
            <a:endParaRPr lang="en-US"/>
          </a:p>
        </p:txBody>
      </p:sp>
      <p:pic>
        <p:nvPicPr>
          <p:cNvPr id="8" name="Picture 7">
            <a:extLst>
              <a:ext uri="{FF2B5EF4-FFF2-40B4-BE49-F238E27FC236}">
                <a16:creationId xmlns:a16="http://schemas.microsoft.com/office/drawing/2014/main" id="{3D227943-9556-4C00-EE52-864F77C5AC6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62279AB-CFEF-51E6-4950-470BDEA9C7A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3BE7EA3-04C3-DCDD-FFCA-7654FC3BF0C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811BC12-CB2D-5FBE-6F8E-73DAA315ED3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F3E0421-2722-DFD8-2877-DB2DE6A7041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9EF2B4B-444B-FD8B-1A10-1082A29124B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8027CA4-F83D-E2F5-35C8-BC183E069FB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5B12D46-C8B3-082B-17F0-5C2517FCDF8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E002D89-92A3-57FA-DFD6-763273E7636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C1F1F39-8070-074B-98AD-4D3F323CD43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3DF4EA4-B0B7-1C19-C6A8-0E62C69E264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1CD56F0-D372-F904-A8E1-4FCD93F2B05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9987BAC-14D2-09D5-45D2-7F0B439B8D0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6CA64C3-A563-1FFF-2309-4817AB9988B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332D246-8484-D0D6-B0CB-6099D61F05C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680255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CD69-648D-324D-44C8-E0D5393E04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5CC5C-477D-F56A-3EF8-3F9CDBCE415C}"/>
              </a:ext>
            </a:extLst>
          </p:cNvPr>
          <p:cNvSpPr>
            <a:spLocks noGrp="1"/>
          </p:cNvSpPr>
          <p:nvPr>
            <p:ph type="sldNum" sz="quarter" idx="12"/>
          </p:nvPr>
        </p:nvSpPr>
        <p:spPr/>
        <p:txBody>
          <a:bodyPr/>
          <a:lstStyle/>
          <a:p>
            <a:fld id="{9C5BEA5F-45C3-4BB6-A590-5A9FB25E3428}" type="slidenum">
              <a:rPr lang="en-US" smtClean="0"/>
              <a:t>12</a:t>
            </a:fld>
            <a:endParaRPr lang="en-US"/>
          </a:p>
        </p:txBody>
      </p:sp>
      <p:pic>
        <p:nvPicPr>
          <p:cNvPr id="3" name="Picture 2">
            <a:extLst>
              <a:ext uri="{FF2B5EF4-FFF2-40B4-BE49-F238E27FC236}">
                <a16:creationId xmlns:a16="http://schemas.microsoft.com/office/drawing/2014/main" id="{583AFBCB-26BE-E91F-AD81-7327278A1A8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3BAB93-1561-9F6A-8EC1-F82B6EBAF33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249EBE1-0A9B-4279-6C33-8788398DF29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498117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8624-093A-3864-4A14-9CFD5D5E4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6A866-ED93-7B5C-DC57-271A55934A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666162-E846-C415-3FEF-13208F80520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32D2CB6-F37E-D90C-0520-723078DB14D5}"/>
              </a:ext>
            </a:extLst>
          </p:cNvPr>
          <p:cNvSpPr>
            <a:spLocks noGrp="1"/>
          </p:cNvSpPr>
          <p:nvPr>
            <p:ph type="sldNum" sz="quarter" idx="12"/>
          </p:nvPr>
        </p:nvSpPr>
        <p:spPr/>
        <p:txBody>
          <a:bodyPr/>
          <a:lstStyle/>
          <a:p>
            <a:fld id="{9C5BEA5F-45C3-4BB6-A590-5A9FB25E3428}" type="slidenum">
              <a:rPr lang="en-US" smtClean="0"/>
              <a:t>120</a:t>
            </a:fld>
            <a:endParaRPr lang="en-US"/>
          </a:p>
        </p:txBody>
      </p:sp>
      <p:pic>
        <p:nvPicPr>
          <p:cNvPr id="6" name="Picture 5">
            <a:extLst>
              <a:ext uri="{FF2B5EF4-FFF2-40B4-BE49-F238E27FC236}">
                <a16:creationId xmlns:a16="http://schemas.microsoft.com/office/drawing/2014/main" id="{3BCF5A33-D399-4C22-EB69-2F7195874EB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D9714F9-3A27-09C6-5573-9936380AC84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9640335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A9CAA-B6E8-B049-D7AD-93DBCAE447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478E7C-A03A-571D-D858-CA2A22BC4152}"/>
              </a:ext>
            </a:extLst>
          </p:cNvPr>
          <p:cNvSpPr>
            <a:spLocks noGrp="1"/>
          </p:cNvSpPr>
          <p:nvPr>
            <p:ph type="sldNum" sz="quarter" idx="12"/>
          </p:nvPr>
        </p:nvSpPr>
        <p:spPr/>
        <p:txBody>
          <a:bodyPr/>
          <a:lstStyle/>
          <a:p>
            <a:fld id="{9C5BEA5F-45C3-4BB6-A590-5A9FB25E3428}" type="slidenum">
              <a:rPr lang="en-US" smtClean="0"/>
              <a:t>121</a:t>
            </a:fld>
            <a:endParaRPr lang="en-US"/>
          </a:p>
        </p:txBody>
      </p:sp>
      <p:pic>
        <p:nvPicPr>
          <p:cNvPr id="6" name="Picture 5">
            <a:extLst>
              <a:ext uri="{FF2B5EF4-FFF2-40B4-BE49-F238E27FC236}">
                <a16:creationId xmlns:a16="http://schemas.microsoft.com/office/drawing/2014/main" id="{6F9B87DE-0EF1-0A18-E107-2BFF84C43099}"/>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F352E253-6E63-4FEC-F579-906AC2A39425}"/>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B7E96D1-2D6C-C134-CF4B-E3711D1C9CAA}"/>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E4F3A5DC-E753-F229-884D-79654CEA3BF1}"/>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121</a:t>
            </a:fld>
            <a:endParaRPr lang="en-US"/>
          </a:p>
        </p:txBody>
      </p:sp>
      <p:pic>
        <p:nvPicPr>
          <p:cNvPr id="7" name="Picture 6">
            <a:extLst>
              <a:ext uri="{FF2B5EF4-FFF2-40B4-BE49-F238E27FC236}">
                <a16:creationId xmlns:a16="http://schemas.microsoft.com/office/drawing/2014/main" id="{31197C46-CBD8-E4A9-21C2-430C32F4B7EB}"/>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96955E7C-DC77-2FD5-C44A-7881EF1DF40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764470D0-4251-BC54-7F11-20BD192E98D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38D69E5B-ABDD-C66C-6581-41A41000738C}"/>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121</a:t>
            </a:fld>
            <a:endParaRPr lang="en-US"/>
          </a:p>
        </p:txBody>
      </p:sp>
      <p:pic>
        <p:nvPicPr>
          <p:cNvPr id="13" name="Picture 12">
            <a:extLst>
              <a:ext uri="{FF2B5EF4-FFF2-40B4-BE49-F238E27FC236}">
                <a16:creationId xmlns:a16="http://schemas.microsoft.com/office/drawing/2014/main" id="{4A6705B2-1F5D-C0CC-7322-5CDE3967C088}"/>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ECAC565A-C23F-3945-C3E0-1CB81F009770}"/>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BABBBF3-EA14-BBA9-2982-7DB364B6EB72}"/>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E6B53FAE-2267-CF58-9DE6-95469139FDAB}"/>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121</a:t>
            </a:fld>
            <a:endParaRPr lang="en-US"/>
          </a:p>
        </p:txBody>
      </p:sp>
      <p:pic>
        <p:nvPicPr>
          <p:cNvPr id="17" name="Picture 16">
            <a:extLst>
              <a:ext uri="{FF2B5EF4-FFF2-40B4-BE49-F238E27FC236}">
                <a16:creationId xmlns:a16="http://schemas.microsoft.com/office/drawing/2014/main" id="{FA3599F9-E11A-CC5A-0479-37D37C6D4669}"/>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CA96C1D4-87AC-44C8-09EA-A6CF21847E20}"/>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E9F5AEE0-3935-C3D0-398B-74CE6A9A090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7396082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0F5D-978E-85D6-CD9D-1975068425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910AD1-3DE0-97EF-DD96-D5F4103F9F57}"/>
              </a:ext>
            </a:extLst>
          </p:cNvPr>
          <p:cNvSpPr>
            <a:spLocks noGrp="1"/>
          </p:cNvSpPr>
          <p:nvPr>
            <p:ph type="sldNum" sz="quarter" idx="12"/>
          </p:nvPr>
        </p:nvSpPr>
        <p:spPr/>
        <p:txBody>
          <a:bodyPr/>
          <a:lstStyle/>
          <a:p>
            <a:fld id="{9C5BEA5F-45C3-4BB6-A590-5A9FB25E3428}" type="slidenum">
              <a:rPr lang="en-US" smtClean="0"/>
              <a:t>122</a:t>
            </a:fld>
            <a:endParaRPr lang="en-US"/>
          </a:p>
        </p:txBody>
      </p:sp>
      <p:pic>
        <p:nvPicPr>
          <p:cNvPr id="3" name="Picture 2">
            <a:extLst>
              <a:ext uri="{FF2B5EF4-FFF2-40B4-BE49-F238E27FC236}">
                <a16:creationId xmlns:a16="http://schemas.microsoft.com/office/drawing/2014/main" id="{74A8D76F-23FE-3430-E08F-F2CD7245232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ED9442E-0A1C-9F63-599D-912C22A21CE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427E4D3-4345-75E4-A45A-597C10203B9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21194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D8A22-712F-7EFD-9E79-355C294B41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FABED-ECB3-CC29-1ED1-AA6B83BA05F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123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E6570BE-9D3F-189B-58B8-429BA72E04E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35367BA-3DF8-7FC5-B12B-5C27397916E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ABC1991-9DFA-84C5-BD65-64A93E3E98D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6F9F1BD-E6D3-9826-7733-ACBFC17A67B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7619402-E82D-7F90-E6EA-3F045A74BEA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8254829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26845-668A-0114-6A84-7545D895A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BA700-26FD-B49E-2935-F95FF1D2EA6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B92C203-80F6-1841-3463-0EB495CD157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4D272A2-1692-5D3C-1C39-3F07341B5685}"/>
              </a:ext>
            </a:extLst>
          </p:cNvPr>
          <p:cNvSpPr>
            <a:spLocks noGrp="1"/>
          </p:cNvSpPr>
          <p:nvPr>
            <p:ph type="sldNum" sz="quarter" idx="12"/>
          </p:nvPr>
        </p:nvSpPr>
        <p:spPr/>
        <p:txBody>
          <a:bodyPr/>
          <a:lstStyle/>
          <a:p>
            <a:fld id="{9C5BEA5F-45C3-4BB6-A590-5A9FB25E3428}" type="slidenum">
              <a:rPr lang="en-US" smtClean="0"/>
              <a:t>124</a:t>
            </a:fld>
            <a:endParaRPr lang="en-US"/>
          </a:p>
        </p:txBody>
      </p:sp>
      <p:pic>
        <p:nvPicPr>
          <p:cNvPr id="8" name="Picture 7">
            <a:extLst>
              <a:ext uri="{FF2B5EF4-FFF2-40B4-BE49-F238E27FC236}">
                <a16:creationId xmlns:a16="http://schemas.microsoft.com/office/drawing/2014/main" id="{BB97F8E8-DC3D-7321-FFBA-6380078F3CB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A23234-7F22-BF5C-2657-3C0C4D5FE96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CF4FC66-595F-FC8C-8BE5-C267D6AFC55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949BBBA-766F-C0FF-6E08-090B56CE886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20246B8-EF26-91E2-C422-F6231E52C24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C173D15-2098-6CF0-B165-60866D0E542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A59DB3F-47CA-9BD4-1A1C-7AB963C697A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41C9205-4957-4B79-A088-AB2B7BB435A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8BD0AA0-8DC8-C037-6079-42C93E7D371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4E5FFC7-0318-7DE7-21F7-4D5734808C6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4757950-CF28-9C60-C49E-45CF95AEC2D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5B2C8D5-6017-907B-12A7-AE78D031637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5B70EA2-68EC-CEDD-50F9-69B3049E736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31FB18E-3E83-EF6B-686E-055C868CCDF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4DB97DE-36D0-1680-6FAB-42D83DA77A2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84424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7D41F-95B2-6C45-0C76-BD2E9FDD7D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15D20-C58F-EFA4-BA87-8B073667FB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8603F05-CEBF-0E0A-8CC3-2E097832966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D38B2AC-3EF6-51FA-8980-806D4756536E}"/>
              </a:ext>
            </a:extLst>
          </p:cNvPr>
          <p:cNvSpPr>
            <a:spLocks noGrp="1"/>
          </p:cNvSpPr>
          <p:nvPr>
            <p:ph type="sldNum" sz="quarter" idx="12"/>
          </p:nvPr>
        </p:nvSpPr>
        <p:spPr/>
        <p:txBody>
          <a:bodyPr/>
          <a:lstStyle/>
          <a:p>
            <a:fld id="{9C5BEA5F-45C3-4BB6-A590-5A9FB25E3428}" type="slidenum">
              <a:rPr lang="en-US" smtClean="0"/>
              <a:t>125</a:t>
            </a:fld>
            <a:endParaRPr lang="en-US"/>
          </a:p>
        </p:txBody>
      </p:sp>
      <p:pic>
        <p:nvPicPr>
          <p:cNvPr id="6" name="Picture 5">
            <a:extLst>
              <a:ext uri="{FF2B5EF4-FFF2-40B4-BE49-F238E27FC236}">
                <a16:creationId xmlns:a16="http://schemas.microsoft.com/office/drawing/2014/main" id="{DB94D5FB-080B-C4CB-4990-8D6CA274B4A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370C992-53A9-14B5-573E-97FF749E68E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0223761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B5826-7E5B-4370-5AE9-A767699E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E947F-778F-1165-0E24-482C353D681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27CDBB4-B953-460C-BEF7-F0E23AD5705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9070513-1099-3BC6-7A12-2C34B88E83C4}"/>
              </a:ext>
            </a:extLst>
          </p:cNvPr>
          <p:cNvSpPr>
            <a:spLocks noGrp="1"/>
          </p:cNvSpPr>
          <p:nvPr>
            <p:ph type="sldNum" sz="quarter" idx="12"/>
          </p:nvPr>
        </p:nvSpPr>
        <p:spPr/>
        <p:txBody>
          <a:bodyPr/>
          <a:lstStyle/>
          <a:p>
            <a:fld id="{9C5BEA5F-45C3-4BB6-A590-5A9FB25E3428}" type="slidenum">
              <a:rPr lang="en-US" smtClean="0"/>
              <a:t>126</a:t>
            </a:fld>
            <a:endParaRPr lang="en-US"/>
          </a:p>
        </p:txBody>
      </p:sp>
      <p:pic>
        <p:nvPicPr>
          <p:cNvPr id="8" name="Picture 7">
            <a:extLst>
              <a:ext uri="{FF2B5EF4-FFF2-40B4-BE49-F238E27FC236}">
                <a16:creationId xmlns:a16="http://schemas.microsoft.com/office/drawing/2014/main" id="{0F453F81-C487-A4FC-F9F8-F743E8018AE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9BAC42-7928-DAF0-B3E9-A827C5C651C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E8FABC4-11E8-7B28-0589-544E3897216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931C5DD-AAF1-CD2F-ED10-179EB484E0F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73EA971-A356-7A0E-4B41-64EBA80A2A4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CD62B10-9B98-0873-1175-6F534F0254C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FCA9A1D-7537-A226-4064-1D15F58C8D5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6600D1B-0B9F-49FA-FF8E-F16E6B8CAAA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94BA0FE-C678-5ECF-8E9A-8EE4EF5A5B5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B12BE10-0AB5-F0A5-FCAB-3B2FF5C17B3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BE822D3-A7AC-72A3-5BAD-D2C135877B0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9454312-82D3-494B-9AC4-1DFCC3E703C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1AC117D-B2EC-784E-0FE2-5C90ACF2B02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B7015F3-217B-B34F-7448-BCA65441B44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26EFFD0-30DF-694C-CBB9-84F56ABFC04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8345112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EFCE3-0B4E-7007-D322-6F822F0F6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52083-1B81-9203-2AA5-59787A8C9F5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814056-3F94-45BF-008A-61D9F38E8BC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5EDC998-0737-4557-4FE0-8FF6EA77D2F8}"/>
              </a:ext>
            </a:extLst>
          </p:cNvPr>
          <p:cNvSpPr>
            <a:spLocks noGrp="1"/>
          </p:cNvSpPr>
          <p:nvPr>
            <p:ph type="sldNum" sz="quarter" idx="12"/>
          </p:nvPr>
        </p:nvSpPr>
        <p:spPr/>
        <p:txBody>
          <a:bodyPr/>
          <a:lstStyle/>
          <a:p>
            <a:fld id="{9C5BEA5F-45C3-4BB6-A590-5A9FB25E3428}" type="slidenum">
              <a:rPr lang="en-US" smtClean="0"/>
              <a:t>127</a:t>
            </a:fld>
            <a:endParaRPr lang="en-US"/>
          </a:p>
        </p:txBody>
      </p:sp>
      <p:pic>
        <p:nvPicPr>
          <p:cNvPr id="6" name="Picture 5">
            <a:extLst>
              <a:ext uri="{FF2B5EF4-FFF2-40B4-BE49-F238E27FC236}">
                <a16:creationId xmlns:a16="http://schemas.microsoft.com/office/drawing/2014/main" id="{F9ACAB65-2AC8-007D-8D68-4F5B6B92EFB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4B3F6BF-855D-24AA-5D4E-78E34AA6C9A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031066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811E-B227-D8F1-09EC-3B82EC1A3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F68D2-4D11-ABCA-3790-82660CBF2F7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D837091-212F-ECD0-47A5-375A8DD62755}"/>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F7445D0-210B-E715-DBC9-8B27FE4ED2F9}"/>
              </a:ext>
            </a:extLst>
          </p:cNvPr>
          <p:cNvSpPr>
            <a:spLocks noGrp="1"/>
          </p:cNvSpPr>
          <p:nvPr>
            <p:ph type="sldNum" sz="quarter" idx="12"/>
          </p:nvPr>
        </p:nvSpPr>
        <p:spPr/>
        <p:txBody>
          <a:bodyPr/>
          <a:lstStyle/>
          <a:p>
            <a:fld id="{9C5BEA5F-45C3-4BB6-A590-5A9FB25E3428}" type="slidenum">
              <a:rPr lang="en-US" smtClean="0"/>
              <a:t>128</a:t>
            </a:fld>
            <a:endParaRPr lang="en-US"/>
          </a:p>
        </p:txBody>
      </p:sp>
      <p:pic>
        <p:nvPicPr>
          <p:cNvPr id="6" name="Picture 5">
            <a:extLst>
              <a:ext uri="{FF2B5EF4-FFF2-40B4-BE49-F238E27FC236}">
                <a16:creationId xmlns:a16="http://schemas.microsoft.com/office/drawing/2014/main" id="{FF4E9CFE-D64D-ADBC-AF06-4C7FF94191A2}"/>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34B8294-AF4B-A314-916C-891D97F0ADD6}"/>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0E8458E-15A0-2EF3-12E1-1E0C99895833}"/>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413025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847B-4E44-E3F9-62D9-0161DD1340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533C39-1008-259F-8174-A1208D374243}"/>
              </a:ext>
            </a:extLst>
          </p:cNvPr>
          <p:cNvSpPr>
            <a:spLocks noGrp="1"/>
          </p:cNvSpPr>
          <p:nvPr>
            <p:ph type="sldNum" sz="quarter" idx="12"/>
          </p:nvPr>
        </p:nvSpPr>
        <p:spPr/>
        <p:txBody>
          <a:bodyPr/>
          <a:lstStyle/>
          <a:p>
            <a:fld id="{9C5BEA5F-45C3-4BB6-A590-5A9FB25E3428}" type="slidenum">
              <a:rPr lang="en-US" smtClean="0"/>
              <a:t>129</a:t>
            </a:fld>
            <a:endParaRPr lang="en-US"/>
          </a:p>
        </p:txBody>
      </p:sp>
      <p:pic>
        <p:nvPicPr>
          <p:cNvPr id="3" name="Picture 2">
            <a:extLst>
              <a:ext uri="{FF2B5EF4-FFF2-40B4-BE49-F238E27FC236}">
                <a16:creationId xmlns:a16="http://schemas.microsoft.com/office/drawing/2014/main" id="{52A4F394-3990-FEC8-69E2-F8EF11F26AC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577E832-1914-11A3-A3FC-53AAD7992D0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E3FF9B2-48FB-F965-39BB-810B3540319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404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F3CD-61DE-92CF-EE58-D1E118AE76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CF239F-8A8B-FEC3-57E5-B9E0DAF01786}"/>
              </a:ext>
            </a:extLst>
          </p:cNvPr>
          <p:cNvSpPr>
            <a:spLocks noGrp="1"/>
          </p:cNvSpPr>
          <p:nvPr>
            <p:ph type="sldNum" sz="quarter" idx="12"/>
          </p:nvPr>
        </p:nvSpPr>
        <p:spPr/>
        <p:txBody>
          <a:bodyPr/>
          <a:lstStyle/>
          <a:p>
            <a:fld id="{9C5BEA5F-45C3-4BB6-A590-5A9FB25E3428}" type="slidenum">
              <a:rPr lang="en-US" smtClean="0"/>
              <a:t>13</a:t>
            </a:fld>
            <a:endParaRPr lang="en-US"/>
          </a:p>
        </p:txBody>
      </p:sp>
      <p:pic>
        <p:nvPicPr>
          <p:cNvPr id="3" name="Picture 2">
            <a:extLst>
              <a:ext uri="{FF2B5EF4-FFF2-40B4-BE49-F238E27FC236}">
                <a16:creationId xmlns:a16="http://schemas.microsoft.com/office/drawing/2014/main" id="{CCF7984B-BE8C-82F5-20C6-C780F7ED681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B0AE6DB-8972-73C2-15C1-FFF6D6FD0CF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D85D857-107E-0E53-9B8A-583A66CA56B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8589165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0AFB-2E38-1A9A-DD3A-3FCA7E6123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DE2A2-CCA1-E576-313F-AE2EDABC393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130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E4C510C-F66D-924F-595B-56F96C017A8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B90AA4C-1F86-0E81-0F44-188A1C06CB2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0DDC2CE-BF1C-AC05-7F2A-C0C1BB99B83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A928864-E426-8497-77F5-940BD6905A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EC2813B-DF9C-AB05-F84C-B76906E9FA2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53233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839E7-C644-F277-1E34-5FF7855723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7D8403-A251-F2C0-D24B-9EA7D1D24D46}"/>
              </a:ext>
            </a:extLst>
          </p:cNvPr>
          <p:cNvSpPr>
            <a:spLocks noGrp="1"/>
          </p:cNvSpPr>
          <p:nvPr>
            <p:ph type="sldNum" sz="quarter" idx="12"/>
          </p:nvPr>
        </p:nvSpPr>
        <p:spPr/>
        <p:txBody>
          <a:bodyPr/>
          <a:lstStyle/>
          <a:p>
            <a:fld id="{9C5BEA5F-45C3-4BB6-A590-5A9FB25E3428}" type="slidenum">
              <a:rPr lang="en-US" smtClean="0"/>
              <a:t>131</a:t>
            </a:fld>
            <a:endParaRPr lang="en-US"/>
          </a:p>
        </p:txBody>
      </p:sp>
      <p:pic>
        <p:nvPicPr>
          <p:cNvPr id="3" name="Picture 2">
            <a:extLst>
              <a:ext uri="{FF2B5EF4-FFF2-40B4-BE49-F238E27FC236}">
                <a16:creationId xmlns:a16="http://schemas.microsoft.com/office/drawing/2014/main" id="{BFFCF18B-16BA-CAF2-8C76-07EA65E02D7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0915F1-D561-1042-1A65-5F8DA9381A2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66F8C5D-F345-1620-E09F-387C6C603CD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6372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04316-104E-7C46-93C1-1D4140F91E6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9CC0DF-A852-88EF-0D38-675F14A7607B}"/>
              </a:ext>
            </a:extLst>
          </p:cNvPr>
          <p:cNvSpPr>
            <a:spLocks noGrp="1"/>
          </p:cNvSpPr>
          <p:nvPr>
            <p:ph type="sldNum" sz="quarter" idx="12"/>
          </p:nvPr>
        </p:nvSpPr>
        <p:spPr/>
        <p:txBody>
          <a:bodyPr/>
          <a:lstStyle/>
          <a:p>
            <a:fld id="{9C5BEA5F-45C3-4BB6-A590-5A9FB25E3428}" type="slidenum">
              <a:rPr lang="en-US" smtClean="0"/>
              <a:t>132</a:t>
            </a:fld>
            <a:endParaRPr lang="en-US"/>
          </a:p>
        </p:txBody>
      </p:sp>
      <p:pic>
        <p:nvPicPr>
          <p:cNvPr id="3" name="Picture 2">
            <a:extLst>
              <a:ext uri="{FF2B5EF4-FFF2-40B4-BE49-F238E27FC236}">
                <a16:creationId xmlns:a16="http://schemas.microsoft.com/office/drawing/2014/main" id="{CC55FBF5-65E2-FB09-57DF-88DD7FC294F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6CCA576-1F40-AB39-61D7-6DC0BC19968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21EED41-0686-2EA8-20C3-6618CDACA04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876074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74D61-1C44-1CB6-F08B-E333045512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377AF-9FA6-CA12-1F79-6B1286863E33}"/>
              </a:ext>
            </a:extLst>
          </p:cNvPr>
          <p:cNvSpPr>
            <a:spLocks noGrp="1"/>
          </p:cNvSpPr>
          <p:nvPr>
            <p:ph type="sldNum" sz="quarter" idx="12"/>
          </p:nvPr>
        </p:nvSpPr>
        <p:spPr/>
        <p:txBody>
          <a:bodyPr/>
          <a:lstStyle/>
          <a:p>
            <a:fld id="{9C5BEA5F-45C3-4BB6-A590-5A9FB25E3428}" type="slidenum">
              <a:rPr lang="en-US" smtClean="0"/>
              <a:t>133</a:t>
            </a:fld>
            <a:endParaRPr lang="en-US"/>
          </a:p>
        </p:txBody>
      </p:sp>
      <p:pic>
        <p:nvPicPr>
          <p:cNvPr id="3" name="Picture 2">
            <a:extLst>
              <a:ext uri="{FF2B5EF4-FFF2-40B4-BE49-F238E27FC236}">
                <a16:creationId xmlns:a16="http://schemas.microsoft.com/office/drawing/2014/main" id="{F3EDEF2C-0638-DEBF-99AE-C19F3CF095D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32EB02D-BAB2-829E-E409-1A9C68C612B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E23F05B-6F02-C3E1-E683-0CE3424C77B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331397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2B204-52C3-DDB6-9155-83CDFF9EF4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C630CC-D737-537F-0B2B-5B28E53B145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134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2129F51-3BF3-8036-BE01-F14585CD471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E3BB280-A27C-9A10-4591-99EE0D9F0C6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4DB7076-7281-43DF-F069-819A1F3A6EE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8FB1B49-A268-A8AB-ACED-B1800B549B0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A9D97F2-D391-60B3-6FCD-5DE63DC7B98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17012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23E4F-B431-C049-5A2A-1948176E6F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DE296-7A09-F586-A3CD-AD8005A7E3BA}"/>
              </a:ext>
            </a:extLst>
          </p:cNvPr>
          <p:cNvSpPr>
            <a:spLocks noGrp="1"/>
          </p:cNvSpPr>
          <p:nvPr>
            <p:ph type="sldNum" sz="quarter" idx="12"/>
          </p:nvPr>
        </p:nvSpPr>
        <p:spPr/>
        <p:txBody>
          <a:bodyPr/>
          <a:lstStyle/>
          <a:p>
            <a:fld id="{9C5BEA5F-45C3-4BB6-A590-5A9FB25E3428}" type="slidenum">
              <a:rPr lang="en-US" smtClean="0"/>
              <a:t>135</a:t>
            </a:fld>
            <a:endParaRPr lang="en-US"/>
          </a:p>
        </p:txBody>
      </p:sp>
      <p:pic>
        <p:nvPicPr>
          <p:cNvPr id="3" name="Picture 2">
            <a:extLst>
              <a:ext uri="{FF2B5EF4-FFF2-40B4-BE49-F238E27FC236}">
                <a16:creationId xmlns:a16="http://schemas.microsoft.com/office/drawing/2014/main" id="{8725A7AF-719B-7B8E-A583-FC0FCC4A25C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EBB3F69-FF5B-E683-7490-9F19A3690B0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5F1A4A3-724C-0CC5-321D-C36EE4D64CE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998653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0001-C030-860A-27CD-85A6DD10DF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0ABE23-CB03-0B50-81EF-BFB102AEA8C3}"/>
              </a:ext>
            </a:extLst>
          </p:cNvPr>
          <p:cNvSpPr>
            <a:spLocks noGrp="1"/>
          </p:cNvSpPr>
          <p:nvPr>
            <p:ph type="sldNum" sz="quarter" idx="12"/>
          </p:nvPr>
        </p:nvSpPr>
        <p:spPr/>
        <p:txBody>
          <a:bodyPr/>
          <a:lstStyle/>
          <a:p>
            <a:fld id="{9C5BEA5F-45C3-4BB6-A590-5A9FB25E3428}" type="slidenum">
              <a:rPr lang="en-US" smtClean="0"/>
              <a:t>136</a:t>
            </a:fld>
            <a:endParaRPr lang="en-US"/>
          </a:p>
        </p:txBody>
      </p:sp>
      <p:pic>
        <p:nvPicPr>
          <p:cNvPr id="3" name="Picture 2">
            <a:extLst>
              <a:ext uri="{FF2B5EF4-FFF2-40B4-BE49-F238E27FC236}">
                <a16:creationId xmlns:a16="http://schemas.microsoft.com/office/drawing/2014/main" id="{B018B8DD-B1A1-865D-C67C-22D6547F5B6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537F631-A2AA-5C65-9131-32C7645184B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306FC58-1632-92C9-24FD-38EF58AA026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993265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FF7C7-6E79-FDAA-E612-ACE0D0E81E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DE1FE-1C3C-4AAA-0C5A-F06414BB2C6B}"/>
              </a:ext>
            </a:extLst>
          </p:cNvPr>
          <p:cNvSpPr>
            <a:spLocks noGrp="1"/>
          </p:cNvSpPr>
          <p:nvPr>
            <p:ph type="sldNum" sz="quarter" idx="12"/>
          </p:nvPr>
        </p:nvSpPr>
        <p:spPr/>
        <p:txBody>
          <a:bodyPr/>
          <a:lstStyle/>
          <a:p>
            <a:fld id="{9C5BEA5F-45C3-4BB6-A590-5A9FB25E3428}" type="slidenum">
              <a:rPr lang="en-US" smtClean="0"/>
              <a:t>137</a:t>
            </a:fld>
            <a:endParaRPr lang="en-US"/>
          </a:p>
        </p:txBody>
      </p:sp>
      <p:pic>
        <p:nvPicPr>
          <p:cNvPr id="3" name="Picture 2">
            <a:extLst>
              <a:ext uri="{FF2B5EF4-FFF2-40B4-BE49-F238E27FC236}">
                <a16:creationId xmlns:a16="http://schemas.microsoft.com/office/drawing/2014/main" id="{A07497E6-BD5E-5DD2-125C-612AB323104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761F66D-C880-B760-85ED-4F61CB98B02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88F30B8-7E85-AB5A-9CC7-3A033117950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88498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1CD0F-2A4E-B503-6A53-F6B975B870E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EAA2A6-8DD1-20E0-D33D-718ECF27E29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138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DBE30D8-C3CB-C5FA-F9B6-45302547132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B20844C-8D7B-5DBF-FFB5-911C3CAA14A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6639C11-854F-9DEC-584A-A7D2231E07D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AC79446-8F83-CE5B-0D11-D2F4EE1D22F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962DBC0-0DA5-BC9F-D0AC-81329144E16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87414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B2185-7332-4AE4-0395-2E1725D678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97D048-8B21-48F3-36E3-06120D4B8E24}"/>
              </a:ext>
            </a:extLst>
          </p:cNvPr>
          <p:cNvSpPr>
            <a:spLocks noGrp="1"/>
          </p:cNvSpPr>
          <p:nvPr>
            <p:ph type="sldNum" sz="quarter" idx="12"/>
          </p:nvPr>
        </p:nvSpPr>
        <p:spPr/>
        <p:txBody>
          <a:bodyPr/>
          <a:lstStyle/>
          <a:p>
            <a:fld id="{9C5BEA5F-45C3-4BB6-A590-5A9FB25E3428}" type="slidenum">
              <a:rPr lang="en-US" smtClean="0"/>
              <a:t>139</a:t>
            </a:fld>
            <a:endParaRPr lang="en-US"/>
          </a:p>
        </p:txBody>
      </p:sp>
      <p:pic>
        <p:nvPicPr>
          <p:cNvPr id="3" name="Picture 2">
            <a:extLst>
              <a:ext uri="{FF2B5EF4-FFF2-40B4-BE49-F238E27FC236}">
                <a16:creationId xmlns:a16="http://schemas.microsoft.com/office/drawing/2014/main" id="{6518DD89-9BBF-5007-8444-6176A4E83A2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F8983BC-FAB3-C5A1-4970-2A251144BC1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0A2F486-2D80-C44C-9FC5-FB974725783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7573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96903-165C-8368-3ACF-AA47547F22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4067E-4005-95B8-19E6-338682601AC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5DA8899-851A-0EDE-2F6A-F7AD3BD7E35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BFE9AF1-3157-54DA-3166-B8635A7B36A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B609B98-920F-BC1C-FBE4-BC3BBC60FAD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6F1D49A-A98E-F866-A69B-C64514D2CF4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3D3C109-3F27-86AF-5BA0-B506D6D9896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06162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AF3E-8169-5E4D-58A8-BB359677F9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93C37B-7351-4B38-A3C8-0BA517F55C39}"/>
              </a:ext>
            </a:extLst>
          </p:cNvPr>
          <p:cNvSpPr>
            <a:spLocks noGrp="1"/>
          </p:cNvSpPr>
          <p:nvPr>
            <p:ph type="sldNum" sz="quarter" idx="12"/>
          </p:nvPr>
        </p:nvSpPr>
        <p:spPr/>
        <p:txBody>
          <a:bodyPr/>
          <a:lstStyle/>
          <a:p>
            <a:fld id="{9C5BEA5F-45C3-4BB6-A590-5A9FB25E3428}" type="slidenum">
              <a:rPr lang="en-US" smtClean="0"/>
              <a:t>140</a:t>
            </a:fld>
            <a:endParaRPr lang="en-US"/>
          </a:p>
        </p:txBody>
      </p:sp>
      <p:pic>
        <p:nvPicPr>
          <p:cNvPr id="3" name="Picture 2">
            <a:extLst>
              <a:ext uri="{FF2B5EF4-FFF2-40B4-BE49-F238E27FC236}">
                <a16:creationId xmlns:a16="http://schemas.microsoft.com/office/drawing/2014/main" id="{B6189DA3-D0A3-4F87-F9C9-5595AB30C9A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66FD439-7734-1ABF-71C3-8DDF813433E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B705B3C-ECCF-5A05-29CE-76B80BE4C60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309488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6B24A-CDF7-FC87-71FB-B4FBB95D3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2649D-0307-1336-1197-6D4B55765D6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B3B0DE9-EDDB-016D-C3B5-4DA7F229678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C25D6AB-7C5B-953A-7C76-C7123DA9CB34}"/>
              </a:ext>
            </a:extLst>
          </p:cNvPr>
          <p:cNvSpPr>
            <a:spLocks noGrp="1"/>
          </p:cNvSpPr>
          <p:nvPr>
            <p:ph type="sldNum" sz="quarter" idx="12"/>
          </p:nvPr>
        </p:nvSpPr>
        <p:spPr/>
        <p:txBody>
          <a:bodyPr/>
          <a:lstStyle/>
          <a:p>
            <a:fld id="{9C5BEA5F-45C3-4BB6-A590-5A9FB25E3428}" type="slidenum">
              <a:rPr lang="en-US" smtClean="0"/>
              <a:t>141</a:t>
            </a:fld>
            <a:endParaRPr lang="en-US"/>
          </a:p>
        </p:txBody>
      </p:sp>
      <p:pic>
        <p:nvPicPr>
          <p:cNvPr id="8" name="Picture 7">
            <a:extLst>
              <a:ext uri="{FF2B5EF4-FFF2-40B4-BE49-F238E27FC236}">
                <a16:creationId xmlns:a16="http://schemas.microsoft.com/office/drawing/2014/main" id="{0D0990EF-1166-1760-AD60-ADA3A001F50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DD50C94-90FD-2206-FD42-4A9B388045D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E62C95B-663B-3870-73B7-377B63755BC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ABC7592-618E-9774-F0A8-8845164841A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8932E29-9A40-DAF8-3643-A0490CFC3ED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9EB5852-3F0F-F374-DCE5-2C3268BA1C8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A679E81-3E79-4704-A81C-C07BDE296ED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C5D4F60-AE04-EABE-924D-4AF27B976F0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9A32410-D61E-910F-8A64-4EFA8A1A7DF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F08BB24-7CA2-5679-4DD4-2139AC5ED45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5C46E73-129F-8E04-7B62-FC8514559D2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3261195-ADD5-CE14-A8D6-BE4A57227E7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32A9A03-7F77-B059-E5DA-5C9FB69D456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6706ECC-C991-1466-5E7F-5EC5CFE4D5E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5F9EBF0-6E19-A777-3701-77F15048A2E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14037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A76AC-77B9-3B4C-8086-9FA0FF3A9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810C-D76C-71A3-D268-61B4731476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23DDCF1-BE02-9E38-B349-D14821B76A1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A51E484-1132-ECBA-FBAD-7A4C859CD116}"/>
              </a:ext>
            </a:extLst>
          </p:cNvPr>
          <p:cNvSpPr>
            <a:spLocks noGrp="1"/>
          </p:cNvSpPr>
          <p:nvPr>
            <p:ph type="sldNum" sz="quarter" idx="12"/>
          </p:nvPr>
        </p:nvSpPr>
        <p:spPr/>
        <p:txBody>
          <a:bodyPr/>
          <a:lstStyle/>
          <a:p>
            <a:fld id="{9C5BEA5F-45C3-4BB6-A590-5A9FB25E3428}" type="slidenum">
              <a:rPr lang="en-US" smtClean="0"/>
              <a:t>142</a:t>
            </a:fld>
            <a:endParaRPr lang="en-US"/>
          </a:p>
        </p:txBody>
      </p:sp>
      <p:pic>
        <p:nvPicPr>
          <p:cNvPr id="6" name="Picture 5">
            <a:extLst>
              <a:ext uri="{FF2B5EF4-FFF2-40B4-BE49-F238E27FC236}">
                <a16:creationId xmlns:a16="http://schemas.microsoft.com/office/drawing/2014/main" id="{7E6D6EF7-31B7-89A4-2242-A1BA8FFF564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EBFE25A-3C07-8E78-CB70-6CC1708F28B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4963061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FFE57-7341-9122-610F-D8093166C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346D5-20AF-D61F-A0AF-EEE3C4EE60F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83062CF-B639-69BD-678A-ABE3507B732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99A1337-CB98-68F1-9ADE-B9FCE58598C9}"/>
              </a:ext>
            </a:extLst>
          </p:cNvPr>
          <p:cNvSpPr>
            <a:spLocks noGrp="1"/>
          </p:cNvSpPr>
          <p:nvPr>
            <p:ph type="sldNum" sz="quarter" idx="12"/>
          </p:nvPr>
        </p:nvSpPr>
        <p:spPr/>
        <p:txBody>
          <a:bodyPr/>
          <a:lstStyle/>
          <a:p>
            <a:fld id="{9C5BEA5F-45C3-4BB6-A590-5A9FB25E3428}" type="slidenum">
              <a:rPr lang="en-US" smtClean="0"/>
              <a:t>143</a:t>
            </a:fld>
            <a:endParaRPr lang="en-US"/>
          </a:p>
        </p:txBody>
      </p:sp>
      <p:pic>
        <p:nvPicPr>
          <p:cNvPr id="8" name="Picture 7">
            <a:extLst>
              <a:ext uri="{FF2B5EF4-FFF2-40B4-BE49-F238E27FC236}">
                <a16:creationId xmlns:a16="http://schemas.microsoft.com/office/drawing/2014/main" id="{3C73D3B2-8619-C42D-DE89-89226AB6846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3377499-90A7-62FB-4DC7-FB0E7C67BA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EDCE645-76AF-0999-F6D6-5EBD4A361FF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CD8A6D6-EFCA-4BB5-57B5-D9B2DED0F70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7A34EF7-7569-7E59-FAF7-F3E76519CD2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913433E-10BA-636C-F282-829E84E8331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DC6C160-61D6-8354-3214-45341256685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100E0A5-1B15-0E91-7496-CC8B49789B1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AA8BFA7-293D-6761-C59C-491BA6D32E5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86799CE-7A8A-3855-6652-95F78641587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01BB6E4-4240-C38C-66A1-6CD5744C67C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F8939EF-4D40-BAAD-FF48-A9DB25E03D2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272C02F-CE0D-2119-4C85-9D1466157BB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CCC48C6-530D-DC33-0440-A9574197774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C72355-F918-6BAE-3F0F-1ECCE1D160B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00341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C2D1D-BDF3-4258-8256-F74AE96F0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DE349-6581-8190-1ADD-9B1DD413DB2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34B9832-96F5-EC45-C6C2-2D6F1AC8691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01FE091-7AA5-59C3-1BDB-B47A9E55869C}"/>
              </a:ext>
            </a:extLst>
          </p:cNvPr>
          <p:cNvSpPr>
            <a:spLocks noGrp="1"/>
          </p:cNvSpPr>
          <p:nvPr>
            <p:ph type="sldNum" sz="quarter" idx="12"/>
          </p:nvPr>
        </p:nvSpPr>
        <p:spPr/>
        <p:txBody>
          <a:bodyPr/>
          <a:lstStyle/>
          <a:p>
            <a:fld id="{9C5BEA5F-45C3-4BB6-A590-5A9FB25E3428}" type="slidenum">
              <a:rPr lang="en-US" smtClean="0"/>
              <a:t>144</a:t>
            </a:fld>
            <a:endParaRPr lang="en-US"/>
          </a:p>
        </p:txBody>
      </p:sp>
      <p:pic>
        <p:nvPicPr>
          <p:cNvPr id="6" name="Picture 5">
            <a:extLst>
              <a:ext uri="{FF2B5EF4-FFF2-40B4-BE49-F238E27FC236}">
                <a16:creationId xmlns:a16="http://schemas.microsoft.com/office/drawing/2014/main" id="{B6AA51B1-32CB-AD65-898A-E105309D70D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F51BB06-3DB0-21FF-0AC2-6DEFFCEC6DB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950764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81B8-921F-DAA7-9680-26101DC3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B16C1-6FB5-2E71-C78B-2007509BBA7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BE1043D-ED8E-D04F-B969-7D4E24C3EB4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D0A4471-2DAA-16B8-C971-A75D104954F8}"/>
              </a:ext>
            </a:extLst>
          </p:cNvPr>
          <p:cNvSpPr>
            <a:spLocks noGrp="1"/>
          </p:cNvSpPr>
          <p:nvPr>
            <p:ph type="sldNum" sz="quarter" idx="12"/>
          </p:nvPr>
        </p:nvSpPr>
        <p:spPr/>
        <p:txBody>
          <a:bodyPr/>
          <a:lstStyle/>
          <a:p>
            <a:fld id="{9C5BEA5F-45C3-4BB6-A590-5A9FB25E3428}" type="slidenum">
              <a:rPr lang="en-US" smtClean="0"/>
              <a:t>145</a:t>
            </a:fld>
            <a:endParaRPr lang="en-US"/>
          </a:p>
        </p:txBody>
      </p:sp>
      <p:pic>
        <p:nvPicPr>
          <p:cNvPr id="6" name="Picture 5">
            <a:extLst>
              <a:ext uri="{FF2B5EF4-FFF2-40B4-BE49-F238E27FC236}">
                <a16:creationId xmlns:a16="http://schemas.microsoft.com/office/drawing/2014/main" id="{CDA7B10D-F937-B79D-1F7A-6A069C984EC8}"/>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F5B4D31-7353-BB75-4069-BE7E540E5777}"/>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5F168CFA-B273-3062-332E-998E0607AA10}"/>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188306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15C9-D3BE-3AD5-15BD-6FAACA76D4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24775A-1383-AE38-DC27-455A006CE89B}"/>
              </a:ext>
            </a:extLst>
          </p:cNvPr>
          <p:cNvSpPr>
            <a:spLocks noGrp="1"/>
          </p:cNvSpPr>
          <p:nvPr>
            <p:ph type="sldNum" sz="quarter" idx="12"/>
          </p:nvPr>
        </p:nvSpPr>
        <p:spPr/>
        <p:txBody>
          <a:bodyPr/>
          <a:lstStyle/>
          <a:p>
            <a:fld id="{9C5BEA5F-45C3-4BB6-A590-5A9FB25E3428}" type="slidenum">
              <a:rPr lang="en-US" smtClean="0"/>
              <a:t>146</a:t>
            </a:fld>
            <a:endParaRPr lang="en-US"/>
          </a:p>
        </p:txBody>
      </p:sp>
      <p:pic>
        <p:nvPicPr>
          <p:cNvPr id="3" name="Picture 2">
            <a:extLst>
              <a:ext uri="{FF2B5EF4-FFF2-40B4-BE49-F238E27FC236}">
                <a16:creationId xmlns:a16="http://schemas.microsoft.com/office/drawing/2014/main" id="{2BDFE035-F699-8DD8-669B-165681AB9B5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2D09E51-C4AE-ACF8-995C-E2BBADACA76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386383-7833-D54B-BEF0-3F6A88A3BEE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06452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5D65-E1DE-55C1-0B6A-6F7CE98AD3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10E726-BFCA-71AA-C905-4C4C58ED5A2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147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5F65305-D3A5-ABD8-E330-8A364689B88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4650142-53CA-453E-FB44-F15DA9A746E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C84E02E-4602-4852-FC2A-DF065CB25CC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7053E80-0803-FE43-0CC8-F14B089516D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1A2DD50-6DA5-EFCD-8C48-D8390C1FACF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941114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38B4E-896B-4FC9-B17B-F429A59A0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EB79F-AF70-F832-1B7D-FAE56701FED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FF25A26-25ED-57FB-EC68-A4E6A4A560D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7EDDE36-3B9D-1D72-73E1-BCBBA0D4F314}"/>
              </a:ext>
            </a:extLst>
          </p:cNvPr>
          <p:cNvSpPr>
            <a:spLocks noGrp="1"/>
          </p:cNvSpPr>
          <p:nvPr>
            <p:ph type="sldNum" sz="quarter" idx="12"/>
          </p:nvPr>
        </p:nvSpPr>
        <p:spPr/>
        <p:txBody>
          <a:bodyPr/>
          <a:lstStyle/>
          <a:p>
            <a:fld id="{9C5BEA5F-45C3-4BB6-A590-5A9FB25E3428}" type="slidenum">
              <a:rPr lang="en-US" smtClean="0"/>
              <a:t>148</a:t>
            </a:fld>
            <a:endParaRPr lang="en-US"/>
          </a:p>
        </p:txBody>
      </p:sp>
      <p:pic>
        <p:nvPicPr>
          <p:cNvPr id="8" name="Picture 7">
            <a:extLst>
              <a:ext uri="{FF2B5EF4-FFF2-40B4-BE49-F238E27FC236}">
                <a16:creationId xmlns:a16="http://schemas.microsoft.com/office/drawing/2014/main" id="{84088B3B-C85D-ED4E-0A4A-EC96BCD82C9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CB66242-0B32-F01C-E9A6-89C39659A4F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3123422-B8B5-9F24-1CFE-CE815BFA75F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C082D8F-AD57-BDB0-E02B-3ECE27D9B06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365AF6D-B12C-A870-3A43-6B675C3727A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168787C-CB5F-A5E7-03A0-B68DB530965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F9F1A1B-A864-36F7-64CF-F8CE02B88A9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5F93ED7-4F61-A5D1-1FAA-C8CE046FEB7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24AE4C3-D67B-26D8-6647-8D63D720ECC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1A643B8-A464-54B9-ACA6-A7685F5B308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28EB439-C3CE-4CC3-C827-0782D6FD0B3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A3BC8E0-FC3F-3E6E-5466-6C785A048EB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518C4827-E1D9-B95F-6E67-FFA763A12A2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B75EE7E-7389-BC36-9359-1CA293C221A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40E7921-DB6A-FF7B-C344-1FFB9886730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022230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C3F0C-A5A5-2768-D9D1-AB70067428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7F7EF-D8E9-53D0-0089-0A3DAA1B135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3DDA617-D160-B293-9187-651E4141752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36D8F81-3C3B-BA63-2A3B-545B23630047}"/>
              </a:ext>
            </a:extLst>
          </p:cNvPr>
          <p:cNvSpPr>
            <a:spLocks noGrp="1"/>
          </p:cNvSpPr>
          <p:nvPr>
            <p:ph type="sldNum" sz="quarter" idx="12"/>
          </p:nvPr>
        </p:nvSpPr>
        <p:spPr/>
        <p:txBody>
          <a:bodyPr/>
          <a:lstStyle/>
          <a:p>
            <a:fld id="{9C5BEA5F-45C3-4BB6-A590-5A9FB25E3428}" type="slidenum">
              <a:rPr lang="en-US" smtClean="0"/>
              <a:t>149</a:t>
            </a:fld>
            <a:endParaRPr lang="en-US"/>
          </a:p>
        </p:txBody>
      </p:sp>
      <p:pic>
        <p:nvPicPr>
          <p:cNvPr id="6" name="Picture 5">
            <a:extLst>
              <a:ext uri="{FF2B5EF4-FFF2-40B4-BE49-F238E27FC236}">
                <a16:creationId xmlns:a16="http://schemas.microsoft.com/office/drawing/2014/main" id="{BBE61F29-1F35-F472-616B-2E9F64FBE74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B9A1349E-E026-4C8F-BC73-D21F95A3C44F}"/>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B3A6D308-4CEA-5D1F-99AF-AB9C330EC75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C4C138A0-3548-662E-D29F-F8E386FC0E82}"/>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98570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D3F3-E891-593E-8CE6-3D5AD2F26C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4CD1-9276-3416-6587-7D4505FE75DF}"/>
              </a:ext>
            </a:extLst>
          </p:cNvPr>
          <p:cNvSpPr>
            <a:spLocks noGrp="1"/>
          </p:cNvSpPr>
          <p:nvPr>
            <p:ph type="sldNum" sz="quarter" idx="12"/>
          </p:nvPr>
        </p:nvSpPr>
        <p:spPr/>
        <p:txBody>
          <a:bodyPr/>
          <a:lstStyle/>
          <a:p>
            <a:fld id="{9C5BEA5F-45C3-4BB6-A590-5A9FB25E3428}" type="slidenum">
              <a:rPr lang="en-US" smtClean="0"/>
              <a:t>15</a:t>
            </a:fld>
            <a:endParaRPr lang="en-US"/>
          </a:p>
        </p:txBody>
      </p:sp>
      <p:pic>
        <p:nvPicPr>
          <p:cNvPr id="3" name="Picture 2">
            <a:extLst>
              <a:ext uri="{FF2B5EF4-FFF2-40B4-BE49-F238E27FC236}">
                <a16:creationId xmlns:a16="http://schemas.microsoft.com/office/drawing/2014/main" id="{6CC02A8C-2EE9-2827-19FF-9657E94D8D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C96BEA8-0421-B6BB-EB33-A656805D63C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052B9A7-1A52-FA97-6C1D-8EAC17940E2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496512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ECEC-90CA-0101-3CA6-D4A1A165B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B5E61-1D7D-404A-A811-C17A73F333D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DED72A2-1B6A-E458-CA81-1B84042C490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1DD756F-159E-F3EC-3741-C9491265832D}"/>
              </a:ext>
            </a:extLst>
          </p:cNvPr>
          <p:cNvSpPr>
            <a:spLocks noGrp="1"/>
          </p:cNvSpPr>
          <p:nvPr>
            <p:ph type="sldNum" sz="quarter" idx="12"/>
          </p:nvPr>
        </p:nvSpPr>
        <p:spPr/>
        <p:txBody>
          <a:bodyPr/>
          <a:lstStyle/>
          <a:p>
            <a:fld id="{9C5BEA5F-45C3-4BB6-A590-5A9FB25E3428}" type="slidenum">
              <a:rPr lang="en-US" smtClean="0"/>
              <a:t>150</a:t>
            </a:fld>
            <a:endParaRPr lang="en-US"/>
          </a:p>
        </p:txBody>
      </p:sp>
      <p:pic>
        <p:nvPicPr>
          <p:cNvPr id="8" name="Picture 7">
            <a:extLst>
              <a:ext uri="{FF2B5EF4-FFF2-40B4-BE49-F238E27FC236}">
                <a16:creationId xmlns:a16="http://schemas.microsoft.com/office/drawing/2014/main" id="{2A1625D0-4EB8-53AD-E872-3F5FD300153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5EDA6B5-441D-36A9-6525-BCE28383FE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BD49BE-DED7-BC64-FEA2-C926BF1A6BA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86F35AA-D3FD-4C9E-C8FF-244A018E2C8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02BFEA2-0DFC-15C6-DA30-D419BA962BA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7B944EC-A46C-A44B-F35D-F58D0DB1F2D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91AD60E-6348-3C99-CCA2-A17CCF0D701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0209FAA-3C6C-41E3-530D-4CCBE62CF0D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064FA98-9BAA-7F3A-FFD7-61AE1DF5333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754F3A2-6A49-0C60-6130-D1E25AF902D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AC70F96-EEB1-8C9F-360F-1DF07407FC1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F2DBC42-AA48-FD37-8F1F-7936F0E8E8F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F6DB30E-920F-5EBD-F200-6AB235E3FF8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23880F1-091F-A414-A192-3C897E7409B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09E6802-F148-DB3E-76A8-1882EA7A1CD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202891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30F75-52BC-19A3-96E0-7733BEF3E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56D99-85FE-E715-C975-4845CB2CAF6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44D7DDE-888C-1042-1E7E-C53AED8F1FB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DBCC99D-7315-FF06-FDC2-456714CE1EFB}"/>
              </a:ext>
            </a:extLst>
          </p:cNvPr>
          <p:cNvSpPr>
            <a:spLocks noGrp="1"/>
          </p:cNvSpPr>
          <p:nvPr>
            <p:ph type="sldNum" sz="quarter" idx="12"/>
          </p:nvPr>
        </p:nvSpPr>
        <p:spPr/>
        <p:txBody>
          <a:bodyPr/>
          <a:lstStyle/>
          <a:p>
            <a:fld id="{9C5BEA5F-45C3-4BB6-A590-5A9FB25E3428}" type="slidenum">
              <a:rPr lang="en-US" smtClean="0"/>
              <a:t>151</a:t>
            </a:fld>
            <a:endParaRPr lang="en-US"/>
          </a:p>
        </p:txBody>
      </p:sp>
      <p:pic>
        <p:nvPicPr>
          <p:cNvPr id="6" name="Picture 5">
            <a:extLst>
              <a:ext uri="{FF2B5EF4-FFF2-40B4-BE49-F238E27FC236}">
                <a16:creationId xmlns:a16="http://schemas.microsoft.com/office/drawing/2014/main" id="{FC7E34CA-1E99-6873-54A1-824C34AD5C6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151BC08-54A1-C836-A5D8-857E625CEE6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097969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18F8A-0CDF-1676-8755-A4D59D9663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7C5D28-225C-FDF5-14CE-D3D0EA54DB2D}"/>
              </a:ext>
            </a:extLst>
          </p:cNvPr>
          <p:cNvSpPr>
            <a:spLocks noGrp="1"/>
          </p:cNvSpPr>
          <p:nvPr>
            <p:ph type="sldNum" sz="quarter" idx="12"/>
          </p:nvPr>
        </p:nvSpPr>
        <p:spPr/>
        <p:txBody>
          <a:bodyPr/>
          <a:lstStyle/>
          <a:p>
            <a:fld id="{9C5BEA5F-45C3-4BB6-A590-5A9FB25E3428}" type="slidenum">
              <a:rPr lang="en-US" smtClean="0"/>
              <a:t>152</a:t>
            </a:fld>
            <a:endParaRPr lang="en-US"/>
          </a:p>
        </p:txBody>
      </p:sp>
      <p:pic>
        <p:nvPicPr>
          <p:cNvPr id="6" name="Picture 5">
            <a:extLst>
              <a:ext uri="{FF2B5EF4-FFF2-40B4-BE49-F238E27FC236}">
                <a16:creationId xmlns:a16="http://schemas.microsoft.com/office/drawing/2014/main" id="{5FAA816C-CD9D-2072-09AC-0F01A8CC53AD}"/>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D574E1A4-29E7-80D0-E4B2-2F8CC84B288E}"/>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2FC9025C-2DB4-AF75-6BA6-30C662FBBEB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5B87BDF7-6548-DB5F-8CF5-E9E335DF35AA}"/>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152</a:t>
            </a:fld>
            <a:endParaRPr lang="en-US"/>
          </a:p>
        </p:txBody>
      </p:sp>
      <p:pic>
        <p:nvPicPr>
          <p:cNvPr id="7" name="Picture 6">
            <a:extLst>
              <a:ext uri="{FF2B5EF4-FFF2-40B4-BE49-F238E27FC236}">
                <a16:creationId xmlns:a16="http://schemas.microsoft.com/office/drawing/2014/main" id="{C5BD5C94-7672-EA61-BB45-3C3AD912832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62FA76FA-EAF2-7B74-FFB0-7D5580A47751}"/>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6379F28A-096D-7566-775D-962A9D65F884}"/>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1DAEC947-240E-20A1-E5D4-60A3C4A9063F}"/>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152</a:t>
            </a:fld>
            <a:endParaRPr lang="en-US"/>
          </a:p>
        </p:txBody>
      </p:sp>
      <p:pic>
        <p:nvPicPr>
          <p:cNvPr id="13" name="Picture 12">
            <a:extLst>
              <a:ext uri="{FF2B5EF4-FFF2-40B4-BE49-F238E27FC236}">
                <a16:creationId xmlns:a16="http://schemas.microsoft.com/office/drawing/2014/main" id="{742B797E-70D6-D487-1FE2-BC0FA3B669A6}"/>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ECD7C70-B02E-40BD-81DF-4BA513B7B2EE}"/>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CBDD41B4-D66E-0965-BE2F-59E60E290185}"/>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963FA614-BF64-88F4-5F13-4C24E71D1AA4}"/>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152</a:t>
            </a:fld>
            <a:endParaRPr lang="en-US"/>
          </a:p>
        </p:txBody>
      </p:sp>
      <p:pic>
        <p:nvPicPr>
          <p:cNvPr id="17" name="Picture 16">
            <a:extLst>
              <a:ext uri="{FF2B5EF4-FFF2-40B4-BE49-F238E27FC236}">
                <a16:creationId xmlns:a16="http://schemas.microsoft.com/office/drawing/2014/main" id="{C24AFF1D-1E26-E466-3E97-F82B1AF14D4B}"/>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2D593346-5463-31FF-B0FD-EA9BF96031CB}"/>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C82993C8-13AC-6AB7-16DE-D322F46FEE9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1704126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667F-4C6C-8C86-4E47-E475BA7F20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D452E-E668-F5C2-442F-C3F0C95EB295}"/>
              </a:ext>
            </a:extLst>
          </p:cNvPr>
          <p:cNvSpPr>
            <a:spLocks noGrp="1"/>
          </p:cNvSpPr>
          <p:nvPr>
            <p:ph type="sldNum" sz="quarter" idx="12"/>
          </p:nvPr>
        </p:nvSpPr>
        <p:spPr/>
        <p:txBody>
          <a:bodyPr/>
          <a:lstStyle/>
          <a:p>
            <a:fld id="{9C5BEA5F-45C3-4BB6-A590-5A9FB25E3428}" type="slidenum">
              <a:rPr lang="en-US" smtClean="0"/>
              <a:t>153</a:t>
            </a:fld>
            <a:endParaRPr lang="en-US"/>
          </a:p>
        </p:txBody>
      </p:sp>
      <p:pic>
        <p:nvPicPr>
          <p:cNvPr id="3" name="Picture 2">
            <a:extLst>
              <a:ext uri="{FF2B5EF4-FFF2-40B4-BE49-F238E27FC236}">
                <a16:creationId xmlns:a16="http://schemas.microsoft.com/office/drawing/2014/main" id="{FE386493-C418-8E9A-01FD-729E2DFFB6A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189DBEB-663B-02E8-D7CA-7A7F5095CDB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851D014-64C3-8481-D7DA-24021464DB2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865594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5088-6429-104F-B963-F45069D26F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C1CDBA-6142-635B-6918-9FACE0003C1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154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ED7090A-3EBF-12CF-A275-410A457667D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4F14B72-80EC-FB0F-3821-F6E00C94DB2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24F3E0-5FBB-BDAD-CE53-DC6A8168E09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23FD6D7-5108-E4EA-BAAB-4834EE9677C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CEB1B5F-DC2B-A1E2-3BF6-116D3B600D8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669442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DDEF-45D0-F797-5C0F-F200A68C5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3A9C4-995D-5FB4-F681-192B28F6636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D143FD-95C3-8A0F-6471-30101231C97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C1ABB39-2C2B-E81F-59A6-06F3C6D41904}"/>
              </a:ext>
            </a:extLst>
          </p:cNvPr>
          <p:cNvSpPr>
            <a:spLocks noGrp="1"/>
          </p:cNvSpPr>
          <p:nvPr>
            <p:ph type="sldNum" sz="quarter" idx="12"/>
          </p:nvPr>
        </p:nvSpPr>
        <p:spPr/>
        <p:txBody>
          <a:bodyPr/>
          <a:lstStyle/>
          <a:p>
            <a:fld id="{9C5BEA5F-45C3-4BB6-A590-5A9FB25E3428}" type="slidenum">
              <a:rPr lang="en-US" smtClean="0"/>
              <a:t>155</a:t>
            </a:fld>
            <a:endParaRPr lang="en-US"/>
          </a:p>
        </p:txBody>
      </p:sp>
      <p:pic>
        <p:nvPicPr>
          <p:cNvPr id="8" name="Picture 7">
            <a:extLst>
              <a:ext uri="{FF2B5EF4-FFF2-40B4-BE49-F238E27FC236}">
                <a16:creationId xmlns:a16="http://schemas.microsoft.com/office/drawing/2014/main" id="{2C926367-0CD7-A21C-72EE-3DE7D8C1FD7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21B5553-F872-6A45-B9A4-9D98019E65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F2A9F4-D8FB-1D8D-778C-526CE3F0D1A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9BC8227-2A77-196E-4E55-D5F19E1052B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2AFF9E9-DF55-753D-6512-7EBEC09D7C4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8EB2511-299C-FB13-464D-6BE381CA266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974CBDD-3704-4E6D-632A-A3372DEF204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A7009FF-9B20-40FE-F8E0-6A0DD940048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6402C01-7BCE-723C-5C9A-F68B17F6B5F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9F986EC-82B3-A66F-B4F7-F4C6B3B0ED2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58BE986-0E67-6406-288B-F589DA695C6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7278E50-7492-577A-F01D-F7C8A24B63C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E690849-AE86-57B6-B448-3B7164FB248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EE312B5-965B-7E6F-83A6-2E809E033CE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5A76024-837A-1338-710D-3E4943E73A6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2658934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8C1E7-7052-A765-0101-705262F08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4FAC-9597-5A2C-43B5-8DDC3561B9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6E1C8-2A53-C57D-C709-ADD40B9B5D1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6C48112-D9B3-2106-7E7C-45CB22E1F430}"/>
              </a:ext>
            </a:extLst>
          </p:cNvPr>
          <p:cNvSpPr>
            <a:spLocks noGrp="1"/>
          </p:cNvSpPr>
          <p:nvPr>
            <p:ph type="sldNum" sz="quarter" idx="12"/>
          </p:nvPr>
        </p:nvSpPr>
        <p:spPr/>
        <p:txBody>
          <a:bodyPr/>
          <a:lstStyle/>
          <a:p>
            <a:fld id="{9C5BEA5F-45C3-4BB6-A590-5A9FB25E3428}" type="slidenum">
              <a:rPr lang="en-US" smtClean="0"/>
              <a:t>156</a:t>
            </a:fld>
            <a:endParaRPr lang="en-US"/>
          </a:p>
        </p:txBody>
      </p:sp>
      <p:pic>
        <p:nvPicPr>
          <p:cNvPr id="6" name="Picture 5">
            <a:extLst>
              <a:ext uri="{FF2B5EF4-FFF2-40B4-BE49-F238E27FC236}">
                <a16:creationId xmlns:a16="http://schemas.microsoft.com/office/drawing/2014/main" id="{45000AA0-852F-E95E-B981-1DD95DF7E9E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ACD7DD3-E612-8571-9F07-F8B0C9D28A4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434153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AEEA-591C-0BDB-7564-6E4827B9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74E71-8A26-5168-BC9F-FDBB19ADA56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C837E6-8F1E-A847-C355-7BEB2DEB74F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8F8150D-ADA7-F44E-0701-4634BE2A64C0}"/>
              </a:ext>
            </a:extLst>
          </p:cNvPr>
          <p:cNvSpPr>
            <a:spLocks noGrp="1"/>
          </p:cNvSpPr>
          <p:nvPr>
            <p:ph type="sldNum" sz="quarter" idx="12"/>
          </p:nvPr>
        </p:nvSpPr>
        <p:spPr/>
        <p:txBody>
          <a:bodyPr/>
          <a:lstStyle/>
          <a:p>
            <a:fld id="{9C5BEA5F-45C3-4BB6-A590-5A9FB25E3428}" type="slidenum">
              <a:rPr lang="en-US" smtClean="0"/>
              <a:t>157</a:t>
            </a:fld>
            <a:endParaRPr lang="en-US"/>
          </a:p>
        </p:txBody>
      </p:sp>
      <p:pic>
        <p:nvPicPr>
          <p:cNvPr id="8" name="Picture 7">
            <a:extLst>
              <a:ext uri="{FF2B5EF4-FFF2-40B4-BE49-F238E27FC236}">
                <a16:creationId xmlns:a16="http://schemas.microsoft.com/office/drawing/2014/main" id="{8922E1E7-FACD-ADD2-1CB0-AE536775EB1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6D6BC3-C496-7B32-F891-8123718CE86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6EFCBA9-22AF-6D7B-07B2-7BBD6D7C4D8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EC5A2A2-624A-B038-868B-68F503C7D96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1AA230E-C527-47FA-2281-5253DE22F01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BE7CD8B-891C-2086-9697-4323A70A9DA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161813-9F6C-F96A-7183-DDF3896E62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46D8580-ACB3-8F5D-762B-C09C593B2BB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A829DA6-F797-1775-6E41-FB91C43F2E1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7B4D023-1776-D2F8-512F-35E86774307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0382EB3-42EF-CB76-BED6-17D5029333F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10ADD6D-DD26-31EA-1648-157ED84F794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649B6A5-ADA5-C762-00D3-8E6EA7686FC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7D01E82-25CE-CB57-9031-59D04C339AF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7116C98-6A25-4BB1-8EB4-9F2CE1133C7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4303831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AB4-C06E-F9B1-CA08-4D474539D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0AB6D-EC4E-5D39-CEB4-67E2EC0FBD2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A38577-D5DC-2BD4-98EC-2994DB8C05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3952F42-2EB8-2B04-FA89-5381E5A9DABA}"/>
              </a:ext>
            </a:extLst>
          </p:cNvPr>
          <p:cNvSpPr>
            <a:spLocks noGrp="1"/>
          </p:cNvSpPr>
          <p:nvPr>
            <p:ph type="sldNum" sz="quarter" idx="12"/>
          </p:nvPr>
        </p:nvSpPr>
        <p:spPr/>
        <p:txBody>
          <a:bodyPr/>
          <a:lstStyle/>
          <a:p>
            <a:fld id="{9C5BEA5F-45C3-4BB6-A590-5A9FB25E3428}" type="slidenum">
              <a:rPr lang="en-US" smtClean="0"/>
              <a:t>158</a:t>
            </a:fld>
            <a:endParaRPr lang="en-US"/>
          </a:p>
        </p:txBody>
      </p:sp>
      <p:pic>
        <p:nvPicPr>
          <p:cNvPr id="6" name="Picture 5">
            <a:extLst>
              <a:ext uri="{FF2B5EF4-FFF2-40B4-BE49-F238E27FC236}">
                <a16:creationId xmlns:a16="http://schemas.microsoft.com/office/drawing/2014/main" id="{132943F5-F2AD-0586-1634-15C54B4BF7D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653FEE8-1252-1282-7E66-2A960C3CEA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855435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E4D84-2B9E-5192-5B35-1473D07DB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CEC9F-6835-17C5-C479-14C1A409534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F6C40-1FEB-B220-5E62-F8B3AFE3104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A7F2686-EACE-4607-DA51-8E8B2ECDAE02}"/>
              </a:ext>
            </a:extLst>
          </p:cNvPr>
          <p:cNvSpPr>
            <a:spLocks noGrp="1"/>
          </p:cNvSpPr>
          <p:nvPr>
            <p:ph type="sldNum" sz="quarter" idx="12"/>
          </p:nvPr>
        </p:nvSpPr>
        <p:spPr/>
        <p:txBody>
          <a:bodyPr/>
          <a:lstStyle/>
          <a:p>
            <a:fld id="{9C5BEA5F-45C3-4BB6-A590-5A9FB25E3428}" type="slidenum">
              <a:rPr lang="en-US" smtClean="0"/>
              <a:t>159</a:t>
            </a:fld>
            <a:endParaRPr lang="en-US"/>
          </a:p>
        </p:txBody>
      </p:sp>
      <p:pic>
        <p:nvPicPr>
          <p:cNvPr id="6" name="Picture 5">
            <a:extLst>
              <a:ext uri="{FF2B5EF4-FFF2-40B4-BE49-F238E27FC236}">
                <a16:creationId xmlns:a16="http://schemas.microsoft.com/office/drawing/2014/main" id="{8E2203B3-10DF-6932-7153-2CB533092808}"/>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AFEF349-575C-24E3-C016-7DA61B582F0F}"/>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87D09DF-E752-6A5C-4495-D680216EF67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78998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C20A0-BF6A-B829-0BC0-849D802A38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CBEFC7-5FC1-9C6F-66D9-60058DF3CCC4}"/>
              </a:ext>
            </a:extLst>
          </p:cNvPr>
          <p:cNvSpPr>
            <a:spLocks noGrp="1"/>
          </p:cNvSpPr>
          <p:nvPr>
            <p:ph type="sldNum" sz="quarter" idx="12"/>
          </p:nvPr>
        </p:nvSpPr>
        <p:spPr/>
        <p:txBody>
          <a:bodyPr/>
          <a:lstStyle/>
          <a:p>
            <a:fld id="{9C5BEA5F-45C3-4BB6-A590-5A9FB25E3428}" type="slidenum">
              <a:rPr lang="en-US" smtClean="0"/>
              <a:t>16</a:t>
            </a:fld>
            <a:endParaRPr lang="en-US"/>
          </a:p>
        </p:txBody>
      </p:sp>
      <p:pic>
        <p:nvPicPr>
          <p:cNvPr id="3" name="Picture 2">
            <a:extLst>
              <a:ext uri="{FF2B5EF4-FFF2-40B4-BE49-F238E27FC236}">
                <a16:creationId xmlns:a16="http://schemas.microsoft.com/office/drawing/2014/main" id="{6C83714A-9A80-C431-D391-A41CBFF5BF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F96429-8FDC-550D-971C-C01E5CB1A4E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258F69D-A055-4FF7-7DEF-D4E84C960C3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48868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79B7-B95C-4B5F-8AD5-0CB708DAB8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150E2-2118-4797-32D3-AADFB6EBDFFE}"/>
              </a:ext>
            </a:extLst>
          </p:cNvPr>
          <p:cNvSpPr>
            <a:spLocks noGrp="1"/>
          </p:cNvSpPr>
          <p:nvPr>
            <p:ph type="sldNum" sz="quarter" idx="12"/>
          </p:nvPr>
        </p:nvSpPr>
        <p:spPr/>
        <p:txBody>
          <a:bodyPr/>
          <a:lstStyle/>
          <a:p>
            <a:fld id="{9C5BEA5F-45C3-4BB6-A590-5A9FB25E3428}" type="slidenum">
              <a:rPr lang="en-US" smtClean="0"/>
              <a:t>160</a:t>
            </a:fld>
            <a:endParaRPr lang="en-US"/>
          </a:p>
        </p:txBody>
      </p:sp>
      <p:pic>
        <p:nvPicPr>
          <p:cNvPr id="3" name="Picture 2">
            <a:extLst>
              <a:ext uri="{FF2B5EF4-FFF2-40B4-BE49-F238E27FC236}">
                <a16:creationId xmlns:a16="http://schemas.microsoft.com/office/drawing/2014/main" id="{46F5948C-9BA4-E812-D567-AB8B9DADF60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944DD83-D667-87C7-2AD5-BD6692D80D6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646B4ED-61A3-A809-87DF-8EDE2D4614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248254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B1B0E-B46D-34FE-6B55-0FC04A74CFD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161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E82C464-1373-131F-2F8C-BEBC08847F4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D8A8446-0973-C14B-AD97-AE3993706F0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C99B2A4-443F-25B2-03B1-1920D48BD40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3B6F504-B56E-688C-A967-6CC054AAA1B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7D44B91-4A02-8211-9C27-6CDB2059264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266432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A63768-242C-97AE-9D56-F22B26AE34E1}"/>
              </a:ext>
            </a:extLst>
          </p:cNvPr>
          <p:cNvSpPr>
            <a:spLocks noGrp="1"/>
          </p:cNvSpPr>
          <p:nvPr>
            <p:ph type="sldNum" sz="quarter" idx="12"/>
          </p:nvPr>
        </p:nvSpPr>
        <p:spPr/>
        <p:txBody>
          <a:bodyPr/>
          <a:lstStyle/>
          <a:p>
            <a:fld id="{9C5BEA5F-45C3-4BB6-A590-5A9FB25E3428}" type="slidenum">
              <a:rPr lang="en-US" smtClean="0"/>
              <a:t>162</a:t>
            </a:fld>
            <a:endParaRPr lang="en-US"/>
          </a:p>
        </p:txBody>
      </p:sp>
      <p:pic>
        <p:nvPicPr>
          <p:cNvPr id="3" name="Picture 2">
            <a:extLst>
              <a:ext uri="{FF2B5EF4-FFF2-40B4-BE49-F238E27FC236}">
                <a16:creationId xmlns:a16="http://schemas.microsoft.com/office/drawing/2014/main" id="{7A8EFED6-A6E1-C64C-0560-FE3446684D8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1DF37A1-BF79-EC45-9002-F0CFE7AE8EF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6063BA9-36BB-C7FB-4FF1-04C26628130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048579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3A58-3AF0-B843-1929-DE61194574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CDF9D-2FAF-F3E2-3402-E76CB75A7394}"/>
              </a:ext>
            </a:extLst>
          </p:cNvPr>
          <p:cNvSpPr>
            <a:spLocks noGrp="1"/>
          </p:cNvSpPr>
          <p:nvPr>
            <p:ph type="sldNum" sz="quarter" idx="12"/>
          </p:nvPr>
        </p:nvSpPr>
        <p:spPr/>
        <p:txBody>
          <a:bodyPr/>
          <a:lstStyle/>
          <a:p>
            <a:fld id="{9C5BEA5F-45C3-4BB6-A590-5A9FB25E3428}" type="slidenum">
              <a:rPr lang="en-US" smtClean="0"/>
              <a:t>163</a:t>
            </a:fld>
            <a:endParaRPr lang="en-US"/>
          </a:p>
        </p:txBody>
      </p:sp>
      <p:pic>
        <p:nvPicPr>
          <p:cNvPr id="3" name="Picture 2">
            <a:extLst>
              <a:ext uri="{FF2B5EF4-FFF2-40B4-BE49-F238E27FC236}">
                <a16:creationId xmlns:a16="http://schemas.microsoft.com/office/drawing/2014/main" id="{AD5C59B5-9651-DC16-DDCA-FE31C0D4363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CD6DE7B-8F80-B742-C3AE-0A910F4343A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29DB8A5-64A4-3BA4-348F-916FBCD89E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944464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8D374-009A-BA9F-304C-CFA5BC84F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EC582-5461-3156-3CA0-1F1E77587BB5}"/>
              </a:ext>
            </a:extLst>
          </p:cNvPr>
          <p:cNvSpPr>
            <a:spLocks noGrp="1"/>
          </p:cNvSpPr>
          <p:nvPr>
            <p:ph type="sldNum" sz="quarter" idx="12"/>
          </p:nvPr>
        </p:nvSpPr>
        <p:spPr/>
        <p:txBody>
          <a:bodyPr/>
          <a:lstStyle/>
          <a:p>
            <a:fld id="{9C5BEA5F-45C3-4BB6-A590-5A9FB25E3428}" type="slidenum">
              <a:rPr lang="en-US" smtClean="0"/>
              <a:t>164</a:t>
            </a:fld>
            <a:endParaRPr lang="en-US"/>
          </a:p>
        </p:txBody>
      </p:sp>
      <p:pic>
        <p:nvPicPr>
          <p:cNvPr id="3" name="Picture 2">
            <a:extLst>
              <a:ext uri="{FF2B5EF4-FFF2-40B4-BE49-F238E27FC236}">
                <a16:creationId xmlns:a16="http://schemas.microsoft.com/office/drawing/2014/main" id="{AADC6052-F654-1AA3-AD9A-71B5CA1A2B2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9A01748-AEE1-D482-49EA-DBA658B4347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3A55964-4931-DB31-3F13-76FEF234CA7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949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E3A-E05A-1EBA-55C1-DA2EB5EE4F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24790-EF08-E09A-A81D-7C3721B8C82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165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292082C-6592-3FE0-2638-5CE5DBAD09D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BD70F0F-3357-A8D4-366D-3E2158404FF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2BC3060-2E4E-8E33-62ED-82008F2EF71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B62DAFD-0696-617D-E42C-7E5FDFCC36C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0A756BF-682E-8982-834A-26B86856C25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440139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64AD4-8E20-02A3-FE56-EA7EE0BA5D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B4E2CB-CF34-EEA3-9E6F-D27241F40877}"/>
              </a:ext>
            </a:extLst>
          </p:cNvPr>
          <p:cNvSpPr>
            <a:spLocks noGrp="1"/>
          </p:cNvSpPr>
          <p:nvPr>
            <p:ph type="sldNum" sz="quarter" idx="12"/>
          </p:nvPr>
        </p:nvSpPr>
        <p:spPr/>
        <p:txBody>
          <a:bodyPr/>
          <a:lstStyle/>
          <a:p>
            <a:fld id="{9C5BEA5F-45C3-4BB6-A590-5A9FB25E3428}" type="slidenum">
              <a:rPr lang="en-US" smtClean="0"/>
              <a:t>166</a:t>
            </a:fld>
            <a:endParaRPr lang="en-US"/>
          </a:p>
        </p:txBody>
      </p:sp>
      <p:pic>
        <p:nvPicPr>
          <p:cNvPr id="3" name="Picture 2">
            <a:extLst>
              <a:ext uri="{FF2B5EF4-FFF2-40B4-BE49-F238E27FC236}">
                <a16:creationId xmlns:a16="http://schemas.microsoft.com/office/drawing/2014/main" id="{AE3BC032-4E3F-4496-F195-D2387C72366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FB09E51-A086-0370-4861-1F3FB7CC699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86AE78E-FE6C-3519-81BD-1A9CCF51F70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449740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863A-B920-0E65-8ACB-DAA5BA9F96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FDAFD4-DD3D-CE6F-7D39-6D45F59F50BA}"/>
              </a:ext>
            </a:extLst>
          </p:cNvPr>
          <p:cNvSpPr>
            <a:spLocks noGrp="1"/>
          </p:cNvSpPr>
          <p:nvPr>
            <p:ph type="sldNum" sz="quarter" idx="12"/>
          </p:nvPr>
        </p:nvSpPr>
        <p:spPr/>
        <p:txBody>
          <a:bodyPr/>
          <a:lstStyle/>
          <a:p>
            <a:fld id="{9C5BEA5F-45C3-4BB6-A590-5A9FB25E3428}" type="slidenum">
              <a:rPr lang="en-US" smtClean="0"/>
              <a:t>167</a:t>
            </a:fld>
            <a:endParaRPr lang="en-US"/>
          </a:p>
        </p:txBody>
      </p:sp>
      <p:pic>
        <p:nvPicPr>
          <p:cNvPr id="3" name="Picture 2">
            <a:extLst>
              <a:ext uri="{FF2B5EF4-FFF2-40B4-BE49-F238E27FC236}">
                <a16:creationId xmlns:a16="http://schemas.microsoft.com/office/drawing/2014/main" id="{68FF329B-2359-DCB7-270A-D28E2C2D618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A4FD24E-CC9C-FDF0-ED28-786D4443A37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3A363ED-3590-A804-E48D-AA3B3B7EBF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746988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1A8F2-21F0-599F-81F0-A37854D5B9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E83EAD-270B-2BB6-50ED-AE6707145E65}"/>
              </a:ext>
            </a:extLst>
          </p:cNvPr>
          <p:cNvSpPr>
            <a:spLocks noGrp="1"/>
          </p:cNvSpPr>
          <p:nvPr>
            <p:ph type="sldNum" sz="quarter" idx="12"/>
          </p:nvPr>
        </p:nvSpPr>
        <p:spPr/>
        <p:txBody>
          <a:bodyPr/>
          <a:lstStyle/>
          <a:p>
            <a:fld id="{9C5BEA5F-45C3-4BB6-A590-5A9FB25E3428}" type="slidenum">
              <a:rPr lang="en-US" smtClean="0"/>
              <a:t>168</a:t>
            </a:fld>
            <a:endParaRPr lang="en-US"/>
          </a:p>
        </p:txBody>
      </p:sp>
      <p:pic>
        <p:nvPicPr>
          <p:cNvPr id="3" name="Picture 2">
            <a:extLst>
              <a:ext uri="{FF2B5EF4-FFF2-40B4-BE49-F238E27FC236}">
                <a16:creationId xmlns:a16="http://schemas.microsoft.com/office/drawing/2014/main" id="{D6A20B7A-506C-CA14-2D46-9FD3C8A49B5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9644CB7-E166-1AAC-D355-564B3805304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07E8B96-352B-67B2-F1BE-6D1090D9F38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74451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14FC-2467-ED39-48AE-11B715A25C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6CB636-6223-3BB6-B85F-96C8ECF3053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169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305A2D1-DC14-49B4-A8DE-4B6246391AB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B0B0775-88D5-2BDB-25B3-447BD8B9160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796CB30-932C-C002-B209-37C5ED67382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D6231D7-35BF-52FC-917A-6414AE15091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047216A-DA94-A71B-398C-DD455D24DB9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55696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3A74-C0AD-5B7F-2377-78B00407DA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39EC82-2E4C-9BDE-25DD-D6305DFB4625}"/>
              </a:ext>
            </a:extLst>
          </p:cNvPr>
          <p:cNvSpPr>
            <a:spLocks noGrp="1"/>
          </p:cNvSpPr>
          <p:nvPr>
            <p:ph type="sldNum" sz="quarter" idx="12"/>
          </p:nvPr>
        </p:nvSpPr>
        <p:spPr/>
        <p:txBody>
          <a:bodyPr/>
          <a:lstStyle/>
          <a:p>
            <a:fld id="{9C5BEA5F-45C3-4BB6-A590-5A9FB25E3428}" type="slidenum">
              <a:rPr lang="en-US" smtClean="0"/>
              <a:t>17</a:t>
            </a:fld>
            <a:endParaRPr lang="en-US"/>
          </a:p>
        </p:txBody>
      </p:sp>
      <p:pic>
        <p:nvPicPr>
          <p:cNvPr id="3" name="Picture 2">
            <a:extLst>
              <a:ext uri="{FF2B5EF4-FFF2-40B4-BE49-F238E27FC236}">
                <a16:creationId xmlns:a16="http://schemas.microsoft.com/office/drawing/2014/main" id="{2A1FCAA8-17D4-039F-E643-7E3D7D263A1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C649100-DFD5-1D24-4589-725F1459330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01616CB-0EC4-1607-5697-4A08EB00AC4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556275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F1EC2-F775-05F8-DA88-0AE6B7053C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875CE3-4215-7600-621E-FC2118C25EA0}"/>
              </a:ext>
            </a:extLst>
          </p:cNvPr>
          <p:cNvSpPr>
            <a:spLocks noGrp="1"/>
          </p:cNvSpPr>
          <p:nvPr>
            <p:ph type="sldNum" sz="quarter" idx="12"/>
          </p:nvPr>
        </p:nvSpPr>
        <p:spPr/>
        <p:txBody>
          <a:bodyPr/>
          <a:lstStyle/>
          <a:p>
            <a:fld id="{9C5BEA5F-45C3-4BB6-A590-5A9FB25E3428}" type="slidenum">
              <a:rPr lang="en-US" smtClean="0"/>
              <a:t>170</a:t>
            </a:fld>
            <a:endParaRPr lang="en-US"/>
          </a:p>
        </p:txBody>
      </p:sp>
      <p:pic>
        <p:nvPicPr>
          <p:cNvPr id="3" name="Picture 2">
            <a:extLst>
              <a:ext uri="{FF2B5EF4-FFF2-40B4-BE49-F238E27FC236}">
                <a16:creationId xmlns:a16="http://schemas.microsoft.com/office/drawing/2014/main" id="{5A26941E-1D07-1BAD-7725-4311D8926E9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C1D4646-B63D-FF2D-A97A-E5167C9AE22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801BD8C-E999-759F-BF7A-04929732616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158684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DCAFF-1B75-8215-DDFA-7292585C7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F1E1C9-AADD-210E-6297-52F289F9E7E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4FF7D2A-2CD0-16A9-90C8-A8F568D039E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1269993-27B3-7868-8318-D633B1561085}"/>
              </a:ext>
            </a:extLst>
          </p:cNvPr>
          <p:cNvSpPr>
            <a:spLocks noGrp="1"/>
          </p:cNvSpPr>
          <p:nvPr>
            <p:ph type="sldNum" sz="quarter" idx="12"/>
          </p:nvPr>
        </p:nvSpPr>
        <p:spPr/>
        <p:txBody>
          <a:bodyPr/>
          <a:lstStyle/>
          <a:p>
            <a:fld id="{9C5BEA5F-45C3-4BB6-A590-5A9FB25E3428}" type="slidenum">
              <a:rPr lang="en-US" smtClean="0"/>
              <a:t>171</a:t>
            </a:fld>
            <a:endParaRPr lang="en-US"/>
          </a:p>
        </p:txBody>
      </p:sp>
      <p:pic>
        <p:nvPicPr>
          <p:cNvPr id="8" name="Picture 7">
            <a:extLst>
              <a:ext uri="{FF2B5EF4-FFF2-40B4-BE49-F238E27FC236}">
                <a16:creationId xmlns:a16="http://schemas.microsoft.com/office/drawing/2014/main" id="{79F99010-96E0-FF7D-1F86-8A4795426F4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47BB185-41B0-4C2F-B571-22F56BCCA60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DF290BE-315E-F8AF-F6F7-DE421F3DB67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FD165C2-C921-60D2-A027-74C29D7005A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3E32BB4-A627-1DDD-A34F-81FF9E815B4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107D207-26E8-EE8D-0C17-62E44D8256A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BC6DAAA-6DC3-BA89-A608-0DF10E2EC01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551F65B-9EFD-522C-5EFA-849760BE7D7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F000DB3-3E69-4E29-4882-812A4A1E625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642B9B1-3A7C-CC87-7300-440E96F8E15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004EFBF-CB93-76B3-B782-20F1ABAC8ED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F6D3DA6-6B89-7930-CB2F-2CEC4B4FFFC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B659BBF-90CD-DE37-DE06-8222095263F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013709C-F618-4F29-09AE-488A0238FAC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C856A6D-CA58-BF99-9292-E0D5380A5FA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018440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042FC-987E-90AE-E422-ADCF2CB6C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F4EA0E-E70D-FC9E-F9EC-42A0D1B7686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ED04B81-B743-BF35-14E3-6C206D1E536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8021A12-CE95-187D-5393-B2013AE9A240}"/>
              </a:ext>
            </a:extLst>
          </p:cNvPr>
          <p:cNvSpPr>
            <a:spLocks noGrp="1"/>
          </p:cNvSpPr>
          <p:nvPr>
            <p:ph type="sldNum" sz="quarter" idx="12"/>
          </p:nvPr>
        </p:nvSpPr>
        <p:spPr/>
        <p:txBody>
          <a:bodyPr/>
          <a:lstStyle/>
          <a:p>
            <a:fld id="{9C5BEA5F-45C3-4BB6-A590-5A9FB25E3428}" type="slidenum">
              <a:rPr lang="en-US" smtClean="0"/>
              <a:t>172</a:t>
            </a:fld>
            <a:endParaRPr lang="en-US"/>
          </a:p>
        </p:txBody>
      </p:sp>
      <p:pic>
        <p:nvPicPr>
          <p:cNvPr id="6" name="Picture 5">
            <a:extLst>
              <a:ext uri="{FF2B5EF4-FFF2-40B4-BE49-F238E27FC236}">
                <a16:creationId xmlns:a16="http://schemas.microsoft.com/office/drawing/2014/main" id="{FC9341EC-D62D-0F68-699A-F2EED006E76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5AAAE75-A2BE-0144-12FE-ADFDAA83376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2861717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66472-425A-E461-C0E9-7BC450235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93A03-B47F-ACF2-56C3-855DFD0A6E5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D7DF67E-65AF-FD03-A79E-90D13B3CC415}"/>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5A997CB-257D-2D02-48E7-8625BEF1C9FF}"/>
              </a:ext>
            </a:extLst>
          </p:cNvPr>
          <p:cNvSpPr>
            <a:spLocks noGrp="1"/>
          </p:cNvSpPr>
          <p:nvPr>
            <p:ph type="sldNum" sz="quarter" idx="12"/>
          </p:nvPr>
        </p:nvSpPr>
        <p:spPr/>
        <p:txBody>
          <a:bodyPr/>
          <a:lstStyle/>
          <a:p>
            <a:fld id="{9C5BEA5F-45C3-4BB6-A590-5A9FB25E3428}" type="slidenum">
              <a:rPr lang="en-US" smtClean="0"/>
              <a:t>173</a:t>
            </a:fld>
            <a:endParaRPr lang="en-US"/>
          </a:p>
        </p:txBody>
      </p:sp>
      <p:pic>
        <p:nvPicPr>
          <p:cNvPr id="6" name="Picture 5">
            <a:extLst>
              <a:ext uri="{FF2B5EF4-FFF2-40B4-BE49-F238E27FC236}">
                <a16:creationId xmlns:a16="http://schemas.microsoft.com/office/drawing/2014/main" id="{0842CDC8-E993-AB1E-695E-CB5F38A40A5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B26A82EC-0F31-953E-31C2-C4FAB836EBA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DCEDB1D-9EE1-78B5-558D-0C9042EEB0E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1570738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B6C5B-DC56-B128-6FA0-96E119ED13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170B54-D36B-455D-D236-E7C204E5861C}"/>
              </a:ext>
            </a:extLst>
          </p:cNvPr>
          <p:cNvSpPr>
            <a:spLocks noGrp="1"/>
          </p:cNvSpPr>
          <p:nvPr>
            <p:ph type="sldNum" sz="quarter" idx="12"/>
          </p:nvPr>
        </p:nvSpPr>
        <p:spPr/>
        <p:txBody>
          <a:bodyPr/>
          <a:lstStyle/>
          <a:p>
            <a:fld id="{9C5BEA5F-45C3-4BB6-A590-5A9FB25E3428}" type="slidenum">
              <a:rPr lang="en-US" smtClean="0"/>
              <a:t>174</a:t>
            </a:fld>
            <a:endParaRPr lang="en-US"/>
          </a:p>
        </p:txBody>
      </p:sp>
      <p:pic>
        <p:nvPicPr>
          <p:cNvPr id="3" name="Picture 2">
            <a:extLst>
              <a:ext uri="{FF2B5EF4-FFF2-40B4-BE49-F238E27FC236}">
                <a16:creationId xmlns:a16="http://schemas.microsoft.com/office/drawing/2014/main" id="{F27D07FE-F5A9-5B8B-31B9-39733BF7473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04B215C-41FD-F96D-3064-99EDD981B6E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497509B-0E47-2E65-04EA-574E508ECC5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915955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52395-0233-1A3D-E7EC-973C10D7D4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BB0F1-32C3-4286-2849-ECDA99EFE41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175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2E11379-6232-4328-451F-B5A3ED3D02D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27F82EA-0EF4-9280-686C-C9654C6CB48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C5F4190-FCCC-E151-CA48-20040C74A8F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7F2FC4D-8EF7-D648-0AC0-8EF7146CFA1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F32748D-ECF0-5D47-1909-857859228D9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808295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9A07F-10BD-9AD1-9A43-F6AA2405F7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88FB3E-7637-1A7A-1EB3-9B69BE706553}"/>
              </a:ext>
            </a:extLst>
          </p:cNvPr>
          <p:cNvSpPr>
            <a:spLocks noGrp="1"/>
          </p:cNvSpPr>
          <p:nvPr>
            <p:ph type="sldNum" sz="quarter" idx="12"/>
          </p:nvPr>
        </p:nvSpPr>
        <p:spPr/>
        <p:txBody>
          <a:bodyPr/>
          <a:lstStyle/>
          <a:p>
            <a:fld id="{9C5BEA5F-45C3-4BB6-A590-5A9FB25E3428}" type="slidenum">
              <a:rPr lang="en-US" smtClean="0"/>
              <a:t>176</a:t>
            </a:fld>
            <a:endParaRPr lang="en-US"/>
          </a:p>
        </p:txBody>
      </p:sp>
      <p:pic>
        <p:nvPicPr>
          <p:cNvPr id="3" name="Picture 2">
            <a:extLst>
              <a:ext uri="{FF2B5EF4-FFF2-40B4-BE49-F238E27FC236}">
                <a16:creationId xmlns:a16="http://schemas.microsoft.com/office/drawing/2014/main" id="{48679379-959E-82B2-D8C4-C4396279C64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EAE93F9-01E3-4EB0-3D52-94FEB4B994E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44B208E-1ED4-DA5C-A67D-B3763009C00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190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DE9BE-71DE-6B52-4FB7-0D29D7DBD1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3864-4CCD-03F2-4F62-03EA0A68EEDD}"/>
              </a:ext>
            </a:extLst>
          </p:cNvPr>
          <p:cNvSpPr>
            <a:spLocks noGrp="1"/>
          </p:cNvSpPr>
          <p:nvPr>
            <p:ph type="sldNum" sz="quarter" idx="12"/>
          </p:nvPr>
        </p:nvSpPr>
        <p:spPr/>
        <p:txBody>
          <a:bodyPr/>
          <a:lstStyle/>
          <a:p>
            <a:fld id="{9C5BEA5F-45C3-4BB6-A590-5A9FB25E3428}" type="slidenum">
              <a:rPr lang="en-US" smtClean="0"/>
              <a:t>177</a:t>
            </a:fld>
            <a:endParaRPr lang="en-US"/>
          </a:p>
        </p:txBody>
      </p:sp>
      <p:pic>
        <p:nvPicPr>
          <p:cNvPr id="3" name="Picture 2">
            <a:extLst>
              <a:ext uri="{FF2B5EF4-FFF2-40B4-BE49-F238E27FC236}">
                <a16:creationId xmlns:a16="http://schemas.microsoft.com/office/drawing/2014/main" id="{08BF6815-463D-53A0-2E29-599DC5424D2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932EB4F-2D62-B961-2B3C-8B8767E4048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30C4B84-0BF2-418E-466A-E091300A1D3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25006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A3996-186C-2227-AFD1-958FAFB01A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121276-1899-8B0E-D1B7-6AF00912A949}"/>
              </a:ext>
            </a:extLst>
          </p:cNvPr>
          <p:cNvSpPr>
            <a:spLocks noGrp="1"/>
          </p:cNvSpPr>
          <p:nvPr>
            <p:ph type="sldNum" sz="quarter" idx="12"/>
          </p:nvPr>
        </p:nvSpPr>
        <p:spPr/>
        <p:txBody>
          <a:bodyPr/>
          <a:lstStyle/>
          <a:p>
            <a:fld id="{9C5BEA5F-45C3-4BB6-A590-5A9FB25E3428}" type="slidenum">
              <a:rPr lang="en-US" smtClean="0"/>
              <a:t>178</a:t>
            </a:fld>
            <a:endParaRPr lang="en-US"/>
          </a:p>
        </p:txBody>
      </p:sp>
      <p:pic>
        <p:nvPicPr>
          <p:cNvPr id="3" name="Picture 2">
            <a:extLst>
              <a:ext uri="{FF2B5EF4-FFF2-40B4-BE49-F238E27FC236}">
                <a16:creationId xmlns:a16="http://schemas.microsoft.com/office/drawing/2014/main" id="{CB2CD31E-A085-DAE3-6EA5-D2801DDE788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2CC8A81-3F75-A7C1-663A-D6C59568AF9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E6C1E3B-D98F-6159-8275-13132F4F453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991994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30292-8261-44DB-ECBD-AE79E78AA4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CDF76-89F8-8823-CCF1-ACD68BF1CD7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179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86F2D5C-9309-EF91-3FB4-0B61B44CAD2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9B7AF80-B496-D547-9C91-909F29F97EF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D4DDE4E-0A09-BFE8-FECF-CC44EA26C3C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3F03E00-4503-7DF3-FCC7-7FC24A96BD0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2FCA6D5-44AA-137B-BE9F-F9F5F59318F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04274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3FADB-12FA-48AD-7BEA-D3372114B9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C9E4E-9BDA-D0A5-B866-21689D281C7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338A0B6-F13B-A553-5802-3E17E9C21B7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D5E2EA9-B350-AC77-928D-D3B7F36FD8B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46C646F-6288-93E4-4337-2616B6915FD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FBFE73-B91D-D18A-F31B-A047D133AB1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5AE0D45-BA07-2F2C-9612-71B34C9C179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619008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DB81F-FF61-955D-9E7E-B0661DC2DF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174280-5271-F501-9BBA-A10F0B085C20}"/>
              </a:ext>
            </a:extLst>
          </p:cNvPr>
          <p:cNvSpPr>
            <a:spLocks noGrp="1"/>
          </p:cNvSpPr>
          <p:nvPr>
            <p:ph type="sldNum" sz="quarter" idx="12"/>
          </p:nvPr>
        </p:nvSpPr>
        <p:spPr/>
        <p:txBody>
          <a:bodyPr/>
          <a:lstStyle/>
          <a:p>
            <a:fld id="{9C5BEA5F-45C3-4BB6-A590-5A9FB25E3428}" type="slidenum">
              <a:rPr lang="en-US" smtClean="0"/>
              <a:t>180</a:t>
            </a:fld>
            <a:endParaRPr lang="en-US"/>
          </a:p>
        </p:txBody>
      </p:sp>
      <p:pic>
        <p:nvPicPr>
          <p:cNvPr id="3" name="Picture 2">
            <a:extLst>
              <a:ext uri="{FF2B5EF4-FFF2-40B4-BE49-F238E27FC236}">
                <a16:creationId xmlns:a16="http://schemas.microsoft.com/office/drawing/2014/main" id="{F0D9CBAF-58BA-798E-0ADE-E1F80B11530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B6A5E4D-43F5-8111-2443-6DECFD6C78F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59D992D-72E8-163A-E033-4773FD11A86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832754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0490-CD34-9A91-BDCD-1FB2ACC441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FF8944-36A6-2E1A-6138-92C74A7D6D2A}"/>
              </a:ext>
            </a:extLst>
          </p:cNvPr>
          <p:cNvSpPr>
            <a:spLocks noGrp="1"/>
          </p:cNvSpPr>
          <p:nvPr>
            <p:ph type="sldNum" sz="quarter" idx="12"/>
          </p:nvPr>
        </p:nvSpPr>
        <p:spPr/>
        <p:txBody>
          <a:bodyPr/>
          <a:lstStyle/>
          <a:p>
            <a:fld id="{9C5BEA5F-45C3-4BB6-A590-5A9FB25E3428}" type="slidenum">
              <a:rPr lang="en-US" smtClean="0"/>
              <a:t>181</a:t>
            </a:fld>
            <a:endParaRPr lang="en-US"/>
          </a:p>
        </p:txBody>
      </p:sp>
      <p:pic>
        <p:nvPicPr>
          <p:cNvPr id="3" name="Picture 2">
            <a:extLst>
              <a:ext uri="{FF2B5EF4-FFF2-40B4-BE49-F238E27FC236}">
                <a16:creationId xmlns:a16="http://schemas.microsoft.com/office/drawing/2014/main" id="{F824C45F-CBAF-A6E0-12AA-B9748BAD8B9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BEFCE49-95D2-964F-29C5-7454FBC98FF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7E5541C-D6D8-8656-2FFC-E99B4D757E6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100980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1E40-8949-2AE5-8082-8EB9E7908F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B283B-C0A6-931B-41F0-16187E8D956B}"/>
              </a:ext>
            </a:extLst>
          </p:cNvPr>
          <p:cNvSpPr>
            <a:spLocks noGrp="1"/>
          </p:cNvSpPr>
          <p:nvPr>
            <p:ph type="sldNum" sz="quarter" idx="12"/>
          </p:nvPr>
        </p:nvSpPr>
        <p:spPr/>
        <p:txBody>
          <a:bodyPr/>
          <a:lstStyle/>
          <a:p>
            <a:fld id="{9C5BEA5F-45C3-4BB6-A590-5A9FB25E3428}" type="slidenum">
              <a:rPr lang="en-US" smtClean="0"/>
              <a:t>182</a:t>
            </a:fld>
            <a:endParaRPr lang="en-US"/>
          </a:p>
        </p:txBody>
      </p:sp>
      <p:pic>
        <p:nvPicPr>
          <p:cNvPr id="3" name="Picture 2">
            <a:extLst>
              <a:ext uri="{FF2B5EF4-FFF2-40B4-BE49-F238E27FC236}">
                <a16:creationId xmlns:a16="http://schemas.microsoft.com/office/drawing/2014/main" id="{581CE989-0240-B58C-F761-9BB94447538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609230E-B502-1B56-C2B9-9E94B5B24AC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AF972E7-9E3F-C072-6B95-8E49FBBDC57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069649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E1C4-262C-504B-1415-66ABDADEF3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312BC-E5EC-A8D1-0336-CBBE5DDBA92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183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6AADFA0-716E-ADB3-78C5-7494A3E8A84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A5F804D-C17E-8039-DE0A-22F1368935F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06E0431-EAAA-5B5B-25E1-FE4D069BFC9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B1F3373-9A54-F0E3-38DF-08727CCE3B3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10D023B-54A4-73DB-4AAF-EEBF462379F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45983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AD00F-6B48-9848-4A75-C703A27482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469F20-DF2C-BAD9-B7B5-115F871D71BF}"/>
              </a:ext>
            </a:extLst>
          </p:cNvPr>
          <p:cNvSpPr>
            <a:spLocks noGrp="1"/>
          </p:cNvSpPr>
          <p:nvPr>
            <p:ph type="sldNum" sz="quarter" idx="12"/>
          </p:nvPr>
        </p:nvSpPr>
        <p:spPr/>
        <p:txBody>
          <a:bodyPr/>
          <a:lstStyle/>
          <a:p>
            <a:fld id="{9C5BEA5F-45C3-4BB6-A590-5A9FB25E3428}" type="slidenum">
              <a:rPr lang="en-US" smtClean="0"/>
              <a:t>184</a:t>
            </a:fld>
            <a:endParaRPr lang="en-US"/>
          </a:p>
        </p:txBody>
      </p:sp>
      <p:pic>
        <p:nvPicPr>
          <p:cNvPr id="3" name="Picture 2">
            <a:extLst>
              <a:ext uri="{FF2B5EF4-FFF2-40B4-BE49-F238E27FC236}">
                <a16:creationId xmlns:a16="http://schemas.microsoft.com/office/drawing/2014/main" id="{1EB59EAA-C2AB-A06D-E60C-4637923DCD7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8E006A-7254-76D4-571D-DC92E3D8456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1DFEF75-5427-5FA5-DDCA-84D5CE948DB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204303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9287-B038-5A5E-48B3-1BBC5D7C41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41DF4D-D99D-FE09-6436-B93A50052B60}"/>
              </a:ext>
            </a:extLst>
          </p:cNvPr>
          <p:cNvSpPr>
            <a:spLocks noGrp="1"/>
          </p:cNvSpPr>
          <p:nvPr>
            <p:ph type="sldNum" sz="quarter" idx="12"/>
          </p:nvPr>
        </p:nvSpPr>
        <p:spPr/>
        <p:txBody>
          <a:bodyPr/>
          <a:lstStyle/>
          <a:p>
            <a:fld id="{9C5BEA5F-45C3-4BB6-A590-5A9FB25E3428}" type="slidenum">
              <a:rPr lang="en-US" smtClean="0"/>
              <a:t>185</a:t>
            </a:fld>
            <a:endParaRPr lang="en-US"/>
          </a:p>
        </p:txBody>
      </p:sp>
      <p:pic>
        <p:nvPicPr>
          <p:cNvPr id="3" name="Picture 2">
            <a:extLst>
              <a:ext uri="{FF2B5EF4-FFF2-40B4-BE49-F238E27FC236}">
                <a16:creationId xmlns:a16="http://schemas.microsoft.com/office/drawing/2014/main" id="{7D4525FD-0E0E-BDBF-0755-E04F4869548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90850A6-9F83-81D4-8473-943DB2C0125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C8A819A-D7B2-3FE0-A5B5-09554262FA2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858224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61714-5F91-9338-253C-EE0DFCB11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8A082-1286-9E49-4058-2A8C23F1051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488714D-6D7D-FA0D-FF75-701935A0BB6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0E75B2B-B74E-5F81-A5B2-12B33BA9EC29}"/>
              </a:ext>
            </a:extLst>
          </p:cNvPr>
          <p:cNvSpPr>
            <a:spLocks noGrp="1"/>
          </p:cNvSpPr>
          <p:nvPr>
            <p:ph type="sldNum" sz="quarter" idx="12"/>
          </p:nvPr>
        </p:nvSpPr>
        <p:spPr/>
        <p:txBody>
          <a:bodyPr/>
          <a:lstStyle/>
          <a:p>
            <a:fld id="{9C5BEA5F-45C3-4BB6-A590-5A9FB25E3428}" type="slidenum">
              <a:rPr lang="en-US" smtClean="0"/>
              <a:t>186</a:t>
            </a:fld>
            <a:endParaRPr lang="en-US"/>
          </a:p>
        </p:txBody>
      </p:sp>
      <p:pic>
        <p:nvPicPr>
          <p:cNvPr id="8" name="Picture 7">
            <a:extLst>
              <a:ext uri="{FF2B5EF4-FFF2-40B4-BE49-F238E27FC236}">
                <a16:creationId xmlns:a16="http://schemas.microsoft.com/office/drawing/2014/main" id="{F834776C-2ADF-5293-08AA-22E00C77A8C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AC27A81-EB3A-6ECB-F715-E78B6E57159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A290F71-2EDD-C83B-B76B-41DEE7D696C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C910E06-66AD-AFE6-1569-F1CF34D1646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B912F63-2129-7592-D259-B4A04948EE8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2DA5B6D-FB3C-B839-F11B-73396A54904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C30BB4D-3DB5-C9E9-0C77-6E750651186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2D52893-B2D7-160B-033A-7FCBE42A19A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2D78685-CF77-B79B-AAE5-7F1222DE516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AED5CC4-D991-9228-3875-59158C7142C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460F0CB-FC8A-A3C7-1276-C1431F18B01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96FEC5F-07B5-21AB-0BC0-A4FB30060C0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7B714C6-A130-5A74-FECA-91D5370C0D8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E99EC04-9C90-EB57-FC80-379205548A5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9B68054-FCCD-A946-E627-793B43C50B2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2064014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7CD01-687D-6153-1A5D-12C3D61DD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B929F-1FF4-E9C4-98CF-B11580963DB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CB75F4A-BE35-EB82-8AEA-453BD93D39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2F6741C-6C14-AC87-8FB5-2F71881E39A1}"/>
              </a:ext>
            </a:extLst>
          </p:cNvPr>
          <p:cNvSpPr>
            <a:spLocks noGrp="1"/>
          </p:cNvSpPr>
          <p:nvPr>
            <p:ph type="sldNum" sz="quarter" idx="12"/>
          </p:nvPr>
        </p:nvSpPr>
        <p:spPr/>
        <p:txBody>
          <a:bodyPr/>
          <a:lstStyle/>
          <a:p>
            <a:fld id="{9C5BEA5F-45C3-4BB6-A590-5A9FB25E3428}" type="slidenum">
              <a:rPr lang="en-US" smtClean="0"/>
              <a:t>187</a:t>
            </a:fld>
            <a:endParaRPr lang="en-US"/>
          </a:p>
        </p:txBody>
      </p:sp>
      <p:pic>
        <p:nvPicPr>
          <p:cNvPr id="6" name="Picture 5">
            <a:extLst>
              <a:ext uri="{FF2B5EF4-FFF2-40B4-BE49-F238E27FC236}">
                <a16:creationId xmlns:a16="http://schemas.microsoft.com/office/drawing/2014/main" id="{0B8B21BA-E326-9039-BBAB-430DE4E23FA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FA3A44F-0428-FBE2-53FE-34AB9A120D7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892960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26C4A-080B-2F84-775F-AD978EC7D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B918F-6389-A23D-9F2A-B87E71149DB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BD6A93C-C6A7-35D3-AA88-0F60AC28221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469ADEC-98EC-1E75-F418-009E6528BB3D}"/>
              </a:ext>
            </a:extLst>
          </p:cNvPr>
          <p:cNvSpPr>
            <a:spLocks noGrp="1"/>
          </p:cNvSpPr>
          <p:nvPr>
            <p:ph type="sldNum" sz="quarter" idx="12"/>
          </p:nvPr>
        </p:nvSpPr>
        <p:spPr/>
        <p:txBody>
          <a:bodyPr/>
          <a:lstStyle/>
          <a:p>
            <a:fld id="{9C5BEA5F-45C3-4BB6-A590-5A9FB25E3428}" type="slidenum">
              <a:rPr lang="en-US" smtClean="0"/>
              <a:t>188</a:t>
            </a:fld>
            <a:endParaRPr lang="en-US"/>
          </a:p>
        </p:txBody>
      </p:sp>
      <p:pic>
        <p:nvPicPr>
          <p:cNvPr id="8" name="Picture 7">
            <a:extLst>
              <a:ext uri="{FF2B5EF4-FFF2-40B4-BE49-F238E27FC236}">
                <a16:creationId xmlns:a16="http://schemas.microsoft.com/office/drawing/2014/main" id="{D58C6DE7-1398-EC68-A975-DF8871E86A5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7CF3E4A-CBE0-CB3B-C332-0381F96C959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4F7873A-9F53-EEC1-8A87-60D95BC809F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4EC190D-3629-83AC-E0A2-C95B1CBC693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33976FB-7D83-92B7-D3DE-909DB802C62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FB445EB-C807-98D8-2F7B-881AB01F373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B8EBF60-BBCC-6039-F977-695852A8281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9C3D62-C6F5-52F5-E2F3-32F670E6E5B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5D48FB5-9D89-BECC-7057-20469F33959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71E0F0D-CAAF-342C-89D1-0B3C1F37E5E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20F6181-21EE-B08C-D46B-57B8BCE9DFE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65D6977-317B-B6E4-643E-01380CF970D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8BEA0CE-B91D-6359-C386-A06034A9D81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A2283EB-DFB7-0B66-C39C-BB212DF2495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100C64B-1113-44E3-CBBB-A671E11B364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472375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A1B16-AF77-5741-3A09-2E9C89BC4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7E470-FC8D-2050-A799-41F47F5FDB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24F6834-F62F-5006-E032-AF6DB2A5066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A40FA25-0336-33D0-9FB7-9D92EAFA160B}"/>
              </a:ext>
            </a:extLst>
          </p:cNvPr>
          <p:cNvSpPr>
            <a:spLocks noGrp="1"/>
          </p:cNvSpPr>
          <p:nvPr>
            <p:ph type="sldNum" sz="quarter" idx="12"/>
          </p:nvPr>
        </p:nvSpPr>
        <p:spPr/>
        <p:txBody>
          <a:bodyPr/>
          <a:lstStyle/>
          <a:p>
            <a:fld id="{9C5BEA5F-45C3-4BB6-A590-5A9FB25E3428}" type="slidenum">
              <a:rPr lang="en-US" smtClean="0"/>
              <a:t>189</a:t>
            </a:fld>
            <a:endParaRPr lang="en-US"/>
          </a:p>
        </p:txBody>
      </p:sp>
      <p:pic>
        <p:nvPicPr>
          <p:cNvPr id="6" name="Picture 5">
            <a:extLst>
              <a:ext uri="{FF2B5EF4-FFF2-40B4-BE49-F238E27FC236}">
                <a16:creationId xmlns:a16="http://schemas.microsoft.com/office/drawing/2014/main" id="{55607375-DA04-4448-8F89-0E043EC8E53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71A1012-56A6-3663-6937-83567C7299E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6265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E895-334E-826F-BE77-DC4E7681A0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96117-6CA7-616F-BCFB-76FADCDA8E10}"/>
              </a:ext>
            </a:extLst>
          </p:cNvPr>
          <p:cNvSpPr>
            <a:spLocks noGrp="1"/>
          </p:cNvSpPr>
          <p:nvPr>
            <p:ph type="sldNum" sz="quarter" idx="12"/>
          </p:nvPr>
        </p:nvSpPr>
        <p:spPr/>
        <p:txBody>
          <a:bodyPr/>
          <a:lstStyle/>
          <a:p>
            <a:fld id="{9C5BEA5F-45C3-4BB6-A590-5A9FB25E3428}" type="slidenum">
              <a:rPr lang="en-US" smtClean="0"/>
              <a:t>19</a:t>
            </a:fld>
            <a:endParaRPr lang="en-US"/>
          </a:p>
        </p:txBody>
      </p:sp>
      <p:pic>
        <p:nvPicPr>
          <p:cNvPr id="3" name="Picture 2">
            <a:extLst>
              <a:ext uri="{FF2B5EF4-FFF2-40B4-BE49-F238E27FC236}">
                <a16:creationId xmlns:a16="http://schemas.microsoft.com/office/drawing/2014/main" id="{1C982D0F-2988-C919-D36D-75BC42821B7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A430E4E-BD4B-AE87-72EE-8047E9FDD0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CF883B0-511F-509C-565E-57590E2D21C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349792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FC4D-EF43-6339-85F4-912850943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CEBAB-4029-37C0-44A0-B363440BC22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CF95F10-6CFB-846D-98A8-5E0E2488DA75}"/>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A3495AF2-BA81-8F10-831B-F107D18DE972}"/>
              </a:ext>
            </a:extLst>
          </p:cNvPr>
          <p:cNvSpPr>
            <a:spLocks noGrp="1"/>
          </p:cNvSpPr>
          <p:nvPr>
            <p:ph type="sldNum" sz="quarter" idx="12"/>
          </p:nvPr>
        </p:nvSpPr>
        <p:spPr/>
        <p:txBody>
          <a:bodyPr/>
          <a:lstStyle/>
          <a:p>
            <a:fld id="{9C5BEA5F-45C3-4BB6-A590-5A9FB25E3428}" type="slidenum">
              <a:rPr lang="en-US" smtClean="0"/>
              <a:t>190</a:t>
            </a:fld>
            <a:endParaRPr lang="en-US"/>
          </a:p>
        </p:txBody>
      </p:sp>
      <p:pic>
        <p:nvPicPr>
          <p:cNvPr id="6" name="Picture 5">
            <a:extLst>
              <a:ext uri="{FF2B5EF4-FFF2-40B4-BE49-F238E27FC236}">
                <a16:creationId xmlns:a16="http://schemas.microsoft.com/office/drawing/2014/main" id="{CC913028-9F04-38C9-CFD2-2ADBDE6CAD96}"/>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F1133E5D-55FE-85D3-0739-C130D234EDD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3EAC6AB-43E7-52C4-6E43-BA4801BA5DE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8425723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4E85B-3EE0-4601-888D-B21FDCBB9F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179E97-F1D4-9588-1164-FDB883735E34}"/>
              </a:ext>
            </a:extLst>
          </p:cNvPr>
          <p:cNvSpPr>
            <a:spLocks noGrp="1"/>
          </p:cNvSpPr>
          <p:nvPr>
            <p:ph type="sldNum" sz="quarter" idx="12"/>
          </p:nvPr>
        </p:nvSpPr>
        <p:spPr/>
        <p:txBody>
          <a:bodyPr/>
          <a:lstStyle/>
          <a:p>
            <a:fld id="{9C5BEA5F-45C3-4BB6-A590-5A9FB25E3428}" type="slidenum">
              <a:rPr lang="en-US" smtClean="0"/>
              <a:t>191</a:t>
            </a:fld>
            <a:endParaRPr lang="en-US"/>
          </a:p>
        </p:txBody>
      </p:sp>
      <p:pic>
        <p:nvPicPr>
          <p:cNvPr id="3" name="Picture 2">
            <a:extLst>
              <a:ext uri="{FF2B5EF4-FFF2-40B4-BE49-F238E27FC236}">
                <a16:creationId xmlns:a16="http://schemas.microsoft.com/office/drawing/2014/main" id="{E66B41D7-F674-D4BD-A0E6-26D9E48E1C9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E1805B7-DEEC-3F21-B30F-F03772EFE63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36944F6-8CBB-8743-4887-8EDD28B373E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411511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21659-A754-4D9D-B8AA-1C0E9F902F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7574A4-AD48-A8BE-8AE9-022A0A50DA6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192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D810B43-1E69-5341-3330-AD3D47872E3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D067D70-60BA-9AE5-9303-0466E70300E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8484994-C469-1E7A-06C5-DF1567CCC05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B2897FF5-3BAF-79B0-7E0A-A264CA3434C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ABB7D64-62C5-2DDF-EEFA-D2EBDEE5E44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243314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D4BF2-EC53-8E30-855C-87F8BEE53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8C5AE-F64A-98D6-A42B-3D2FDE64427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65FDEC9-FBC5-7659-27DA-34DEFD8BA35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2C1AFE0-0D7A-27E2-EFB4-1A5EDA83CABA}"/>
              </a:ext>
            </a:extLst>
          </p:cNvPr>
          <p:cNvSpPr>
            <a:spLocks noGrp="1"/>
          </p:cNvSpPr>
          <p:nvPr>
            <p:ph type="sldNum" sz="quarter" idx="12"/>
          </p:nvPr>
        </p:nvSpPr>
        <p:spPr/>
        <p:txBody>
          <a:bodyPr/>
          <a:lstStyle/>
          <a:p>
            <a:fld id="{9C5BEA5F-45C3-4BB6-A590-5A9FB25E3428}" type="slidenum">
              <a:rPr lang="en-US" smtClean="0"/>
              <a:t>193</a:t>
            </a:fld>
            <a:endParaRPr lang="en-US"/>
          </a:p>
        </p:txBody>
      </p:sp>
      <p:pic>
        <p:nvPicPr>
          <p:cNvPr id="8" name="Picture 7">
            <a:extLst>
              <a:ext uri="{FF2B5EF4-FFF2-40B4-BE49-F238E27FC236}">
                <a16:creationId xmlns:a16="http://schemas.microsoft.com/office/drawing/2014/main" id="{1D78D42E-5E40-B8DA-F176-7C8CE3D24F8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9B6729D-5E02-34D1-854C-A04BEF13A9E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5C2A0F3-944A-2C52-5806-5DF5975861D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9BEB4D6-D340-BB3D-6768-C29DDE2487F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A678D5B-CE5A-A719-394F-B6EEBC01F71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2E360C4-0EFF-9203-4653-F907320EAC9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AC45CBC-EAE8-F648-2AE8-A4F02773F05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6EEE38C-EB00-91D8-FB9B-9F4683D34EB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0001924-CCC1-22E8-BC09-874C3A4E68D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37EB6A7-6155-0665-DDB5-C64BF875C16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568DAD8-9340-9978-F76F-EB9ADD03F78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F2B3D9E-4ABF-53C3-EF27-607E2BE5C29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A21BD5B-43C0-F000-8137-755E9C6EE5A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9FDCFE1-5A26-2701-CCB3-8A39BC53AD9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8E6E1F5-5FDC-20E3-0DB1-713ACD4F3AF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895250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B0191-0E56-19DE-EB29-8E90552CB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DA204-767E-6859-FED5-9509239D3B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9E19AEB-9C23-F7FA-D058-139A699F31F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CE7663C-3E73-3BA1-53E5-38CCB8D06CED}"/>
              </a:ext>
            </a:extLst>
          </p:cNvPr>
          <p:cNvSpPr>
            <a:spLocks noGrp="1"/>
          </p:cNvSpPr>
          <p:nvPr>
            <p:ph type="sldNum" sz="quarter" idx="12"/>
          </p:nvPr>
        </p:nvSpPr>
        <p:spPr/>
        <p:txBody>
          <a:bodyPr/>
          <a:lstStyle/>
          <a:p>
            <a:fld id="{9C5BEA5F-45C3-4BB6-A590-5A9FB25E3428}" type="slidenum">
              <a:rPr lang="en-US" smtClean="0"/>
              <a:t>194</a:t>
            </a:fld>
            <a:endParaRPr lang="en-US"/>
          </a:p>
        </p:txBody>
      </p:sp>
      <p:pic>
        <p:nvPicPr>
          <p:cNvPr id="6" name="Picture 5">
            <a:extLst>
              <a:ext uri="{FF2B5EF4-FFF2-40B4-BE49-F238E27FC236}">
                <a16:creationId xmlns:a16="http://schemas.microsoft.com/office/drawing/2014/main" id="{7711C585-7E4F-DE11-53B5-DE415034C406}"/>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ACAA0423-907C-4993-11BE-B0712C3FD369}"/>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8723C6E3-74A2-4ACD-75CA-567DE616764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495FDBFF-4511-4C1C-A23D-94AFCD00451F}"/>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8553437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E28B8-CCB6-A1D0-2D19-657076329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ABD86-7FF7-BD09-7FB2-24CA139B3E0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1C343C4-2102-76C5-9166-0354066C8E4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D61DF50-DDAE-BEEA-DAFE-955B1013BE0B}"/>
              </a:ext>
            </a:extLst>
          </p:cNvPr>
          <p:cNvSpPr>
            <a:spLocks noGrp="1"/>
          </p:cNvSpPr>
          <p:nvPr>
            <p:ph type="sldNum" sz="quarter" idx="12"/>
          </p:nvPr>
        </p:nvSpPr>
        <p:spPr/>
        <p:txBody>
          <a:bodyPr/>
          <a:lstStyle/>
          <a:p>
            <a:fld id="{9C5BEA5F-45C3-4BB6-A590-5A9FB25E3428}" type="slidenum">
              <a:rPr lang="en-US" smtClean="0"/>
              <a:t>195</a:t>
            </a:fld>
            <a:endParaRPr lang="en-US"/>
          </a:p>
        </p:txBody>
      </p:sp>
      <p:pic>
        <p:nvPicPr>
          <p:cNvPr id="8" name="Picture 7">
            <a:extLst>
              <a:ext uri="{FF2B5EF4-FFF2-40B4-BE49-F238E27FC236}">
                <a16:creationId xmlns:a16="http://schemas.microsoft.com/office/drawing/2014/main" id="{5AD99717-5C63-591E-F09A-33EC60DF497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B5FC2C3-C0F0-1FF0-8058-C620821368B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6E18FB5-935A-F3ED-8AA6-9DF1A69556E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527D856-3BC9-93EF-9972-898393779BB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2D6C35F-8CBD-6CF8-D4D4-D59F6947D4D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C7280D4-7B89-9135-3B20-17889E80931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384448F-9083-9DB9-9F31-93C94DB55F0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75BA478-B554-DE11-C9A0-1650BD77CD3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4BBA167-9771-38F6-0D82-F36A8232FE6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6C92587-F751-A82C-C463-5AF246B0C19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3D54372-5BC3-345F-9274-64EA22F8A73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30E68BE-8B79-1983-04D9-717C89F544C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B45FE04-C7CB-66E0-E58D-B23E4DA609D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37C936D-7915-2162-6678-1D7AF6FC494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87CCD2E-C4AD-8E1B-D697-D87115D4DF9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727622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141C3-E81B-390A-BC35-76A16AF9E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DCBED-3CB5-1C94-41A1-C2FE0992CE6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B55CD2F-A655-8571-2837-682FB3C7B8A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DDB7CC6-BD23-B9FA-4D11-084D68348112}"/>
              </a:ext>
            </a:extLst>
          </p:cNvPr>
          <p:cNvSpPr>
            <a:spLocks noGrp="1"/>
          </p:cNvSpPr>
          <p:nvPr>
            <p:ph type="sldNum" sz="quarter" idx="12"/>
          </p:nvPr>
        </p:nvSpPr>
        <p:spPr/>
        <p:txBody>
          <a:bodyPr/>
          <a:lstStyle/>
          <a:p>
            <a:fld id="{9C5BEA5F-45C3-4BB6-A590-5A9FB25E3428}" type="slidenum">
              <a:rPr lang="en-US" smtClean="0"/>
              <a:t>196</a:t>
            </a:fld>
            <a:endParaRPr lang="en-US"/>
          </a:p>
        </p:txBody>
      </p:sp>
      <p:pic>
        <p:nvPicPr>
          <p:cNvPr id="6" name="Picture 5">
            <a:extLst>
              <a:ext uri="{FF2B5EF4-FFF2-40B4-BE49-F238E27FC236}">
                <a16:creationId xmlns:a16="http://schemas.microsoft.com/office/drawing/2014/main" id="{FC1F69B6-286D-4297-56C1-1CD030A179F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16DD4BD-051D-13A0-C42F-D3E756DEA6E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356035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B1E95-BAB8-8A72-6C40-F163BC9D13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FA2C45-07F2-5A37-364B-C587840E489D}"/>
              </a:ext>
            </a:extLst>
          </p:cNvPr>
          <p:cNvSpPr>
            <a:spLocks noGrp="1"/>
          </p:cNvSpPr>
          <p:nvPr>
            <p:ph type="sldNum" sz="quarter" idx="12"/>
          </p:nvPr>
        </p:nvSpPr>
        <p:spPr/>
        <p:txBody>
          <a:bodyPr/>
          <a:lstStyle/>
          <a:p>
            <a:fld id="{9C5BEA5F-45C3-4BB6-A590-5A9FB25E3428}" type="slidenum">
              <a:rPr lang="en-US" smtClean="0"/>
              <a:t>197</a:t>
            </a:fld>
            <a:endParaRPr lang="en-US"/>
          </a:p>
        </p:txBody>
      </p:sp>
      <p:pic>
        <p:nvPicPr>
          <p:cNvPr id="6" name="Picture 5">
            <a:extLst>
              <a:ext uri="{FF2B5EF4-FFF2-40B4-BE49-F238E27FC236}">
                <a16:creationId xmlns:a16="http://schemas.microsoft.com/office/drawing/2014/main" id="{8C51639F-E333-99ED-E922-2400A9BFE1FE}"/>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3DBFDF99-7B5A-0D18-DD99-DD07214946D0}"/>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2F71B0D-6BC2-DD69-2E1D-4563B4A4F203}"/>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C6A5F92-E335-5377-AD5A-C34F838387E6}"/>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197</a:t>
            </a:fld>
            <a:endParaRPr lang="en-US"/>
          </a:p>
        </p:txBody>
      </p:sp>
      <p:pic>
        <p:nvPicPr>
          <p:cNvPr id="7" name="Picture 6">
            <a:extLst>
              <a:ext uri="{FF2B5EF4-FFF2-40B4-BE49-F238E27FC236}">
                <a16:creationId xmlns:a16="http://schemas.microsoft.com/office/drawing/2014/main" id="{7076E513-865A-41A8-837D-24198019A8B8}"/>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C2D37207-1D3B-36A6-43F5-971EE9C4321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EB35BF03-7E3F-6F8C-6DC3-14DD9E28989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D0929265-CF7B-493B-D95A-C7E90502B4D6}"/>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197</a:t>
            </a:fld>
            <a:endParaRPr lang="en-US"/>
          </a:p>
        </p:txBody>
      </p:sp>
      <p:pic>
        <p:nvPicPr>
          <p:cNvPr id="13" name="Picture 12">
            <a:extLst>
              <a:ext uri="{FF2B5EF4-FFF2-40B4-BE49-F238E27FC236}">
                <a16:creationId xmlns:a16="http://schemas.microsoft.com/office/drawing/2014/main" id="{3D377AE7-F116-FFCA-2ED5-2C314EAC2CD4}"/>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178692BA-859A-D180-0C95-9D51DE2FC255}"/>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99DF380-EE6B-4472-A625-C23FB9C27A5A}"/>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1B61E589-2444-C556-D7B4-5976FE2C40FE}"/>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197</a:t>
            </a:fld>
            <a:endParaRPr lang="en-US"/>
          </a:p>
        </p:txBody>
      </p:sp>
      <p:pic>
        <p:nvPicPr>
          <p:cNvPr id="17" name="Picture 16">
            <a:extLst>
              <a:ext uri="{FF2B5EF4-FFF2-40B4-BE49-F238E27FC236}">
                <a16:creationId xmlns:a16="http://schemas.microsoft.com/office/drawing/2014/main" id="{000A71E6-FF85-CC5E-F161-A5C439A575F7}"/>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E508F84-005C-92A5-D468-32287F8AFD24}"/>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6DCD029C-9595-1DEF-7752-645B13279119}"/>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9641558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AA3E8-10FC-4AF6-5F9A-C2A9556503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282B1E-089E-0ED3-99F1-BA6EF0820080}"/>
              </a:ext>
            </a:extLst>
          </p:cNvPr>
          <p:cNvSpPr>
            <a:spLocks noGrp="1"/>
          </p:cNvSpPr>
          <p:nvPr>
            <p:ph type="sldNum" sz="quarter" idx="12"/>
          </p:nvPr>
        </p:nvSpPr>
        <p:spPr/>
        <p:txBody>
          <a:bodyPr/>
          <a:lstStyle/>
          <a:p>
            <a:fld id="{9C5BEA5F-45C3-4BB6-A590-5A9FB25E3428}" type="slidenum">
              <a:rPr lang="en-US" smtClean="0"/>
              <a:t>198</a:t>
            </a:fld>
            <a:endParaRPr lang="en-US"/>
          </a:p>
        </p:txBody>
      </p:sp>
      <p:pic>
        <p:nvPicPr>
          <p:cNvPr id="3" name="Picture 2">
            <a:extLst>
              <a:ext uri="{FF2B5EF4-FFF2-40B4-BE49-F238E27FC236}">
                <a16:creationId xmlns:a16="http://schemas.microsoft.com/office/drawing/2014/main" id="{C29E05FC-8913-FF7D-5A4C-2CE42AB3912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4523EA0-B69E-9A8D-B9DF-CAA08684A08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BB16B8-4EFB-582B-04CD-9898C39FD73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105155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8F306-58F3-3364-801E-1441E69225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76924-6CA6-7F08-2740-077370122C2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199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9A2DC57-B32B-2FE2-31EE-D67E71F492B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77C1561-666F-7D65-0CE5-2D3E7772FC2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DE79139-210A-A9B9-D548-67C56A0F486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D1F855A-36ED-47A4-F80E-E698B083DCA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FDEE594-7B09-9586-264C-FBDE38D2988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60001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5841-3D1E-D593-8CF3-1CBE1571F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1D795-67F2-3B2E-EF64-AE13CCA10E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92582C-8966-4D06-778A-872F8C337C5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21DD56C-C0C4-CEB7-3B5E-FAEB62D8CB88}"/>
              </a:ext>
            </a:extLst>
          </p:cNvPr>
          <p:cNvSpPr>
            <a:spLocks noGrp="1"/>
          </p:cNvSpPr>
          <p:nvPr>
            <p:ph type="sldNum" sz="quarter" idx="12"/>
          </p:nvPr>
        </p:nvSpPr>
        <p:spPr/>
        <p:txBody>
          <a:bodyPr/>
          <a:lstStyle/>
          <a:p>
            <a:fld id="{9C5BEA5F-45C3-4BB6-A590-5A9FB25E3428}" type="slidenum">
              <a:rPr lang="en-US" smtClean="0"/>
              <a:t>2</a:t>
            </a:fld>
            <a:endParaRPr lang="en-US"/>
          </a:p>
        </p:txBody>
      </p:sp>
      <p:pic>
        <p:nvPicPr>
          <p:cNvPr id="6" name="Picture 5">
            <a:extLst>
              <a:ext uri="{FF2B5EF4-FFF2-40B4-BE49-F238E27FC236}">
                <a16:creationId xmlns:a16="http://schemas.microsoft.com/office/drawing/2014/main" id="{2A2EACAC-A8D2-63E4-F619-3354E5363D9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E95C66-DCC3-6A82-8332-692377B31DD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35468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B978B-7794-F57C-0DC8-B6B87366D2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97DEDE-4801-6D0E-1F5B-746B53058C4B}"/>
              </a:ext>
            </a:extLst>
          </p:cNvPr>
          <p:cNvSpPr>
            <a:spLocks noGrp="1"/>
          </p:cNvSpPr>
          <p:nvPr>
            <p:ph type="sldNum" sz="quarter" idx="12"/>
          </p:nvPr>
        </p:nvSpPr>
        <p:spPr/>
        <p:txBody>
          <a:bodyPr/>
          <a:lstStyle/>
          <a:p>
            <a:fld id="{9C5BEA5F-45C3-4BB6-A590-5A9FB25E3428}" type="slidenum">
              <a:rPr lang="en-US" smtClean="0"/>
              <a:t>20</a:t>
            </a:fld>
            <a:endParaRPr lang="en-US"/>
          </a:p>
        </p:txBody>
      </p:sp>
      <p:pic>
        <p:nvPicPr>
          <p:cNvPr id="3" name="Picture 2">
            <a:extLst>
              <a:ext uri="{FF2B5EF4-FFF2-40B4-BE49-F238E27FC236}">
                <a16:creationId xmlns:a16="http://schemas.microsoft.com/office/drawing/2014/main" id="{E7EADECA-E0A4-FC17-EFFA-102436E0237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28F7E8A-5F13-F44A-1546-7368F08BAAB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DDE093A-7F0C-DE0E-0D65-F1FD71E5668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520630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86465-9910-04A7-2E12-D51F26296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318E8-AD24-E5A4-F2E3-BB9485B839D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3097A68-B0FB-EA15-1472-66B368F3B5D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DDA29A0-AE5D-2FF1-13F5-F3D20A253817}"/>
              </a:ext>
            </a:extLst>
          </p:cNvPr>
          <p:cNvSpPr>
            <a:spLocks noGrp="1"/>
          </p:cNvSpPr>
          <p:nvPr>
            <p:ph type="sldNum" sz="quarter" idx="12"/>
          </p:nvPr>
        </p:nvSpPr>
        <p:spPr/>
        <p:txBody>
          <a:bodyPr/>
          <a:lstStyle/>
          <a:p>
            <a:fld id="{9C5BEA5F-45C3-4BB6-A590-5A9FB25E3428}" type="slidenum">
              <a:rPr lang="en-US" smtClean="0"/>
              <a:t>200</a:t>
            </a:fld>
            <a:endParaRPr lang="en-US"/>
          </a:p>
        </p:txBody>
      </p:sp>
      <p:pic>
        <p:nvPicPr>
          <p:cNvPr id="8" name="Picture 7">
            <a:extLst>
              <a:ext uri="{FF2B5EF4-FFF2-40B4-BE49-F238E27FC236}">
                <a16:creationId xmlns:a16="http://schemas.microsoft.com/office/drawing/2014/main" id="{156915A0-4C8A-C926-A309-C39611ADCC9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8A8718B-E932-18C8-361A-33E64F4465A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A6E92DB-7090-4DB1-F855-A7C1BB7E5D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E01F2FB-B401-346F-5F71-C50008F734B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77FAFC5-DC11-6BE9-7691-3833A3FC4A6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1D0E2B9-6437-3AFC-E179-5D9D23CC9EF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086C62E-5289-A924-57FB-096236D879C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F4B505A-2053-8D34-CCEA-23265C3B94C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F5EF111-541C-A805-125D-950393ABF0E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1D369CA-3838-2274-C6F0-A257663F705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5A5C754-B146-CCAC-290C-77AC0B4FD0A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F17F352-7C38-B298-4F38-D47999846D2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8C51340-7F01-787B-96CF-5A210482D65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267ABBE-01A0-7938-E625-F051D9BAA12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82739B8-4B0E-2BB7-E805-C825628E66D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2859921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EF57A-793B-6A02-0A27-8227C308E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2D504-7650-0548-6984-17ED48D8F13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8D27E91-8251-D082-2A6C-F7A1346BFE2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3325B4A-5E89-655E-A6C3-59E94DC9907B}"/>
              </a:ext>
            </a:extLst>
          </p:cNvPr>
          <p:cNvSpPr>
            <a:spLocks noGrp="1"/>
          </p:cNvSpPr>
          <p:nvPr>
            <p:ph type="sldNum" sz="quarter" idx="12"/>
          </p:nvPr>
        </p:nvSpPr>
        <p:spPr/>
        <p:txBody>
          <a:bodyPr/>
          <a:lstStyle/>
          <a:p>
            <a:fld id="{9C5BEA5F-45C3-4BB6-A590-5A9FB25E3428}" type="slidenum">
              <a:rPr lang="en-US" smtClean="0"/>
              <a:t>201</a:t>
            </a:fld>
            <a:endParaRPr lang="en-US"/>
          </a:p>
        </p:txBody>
      </p:sp>
      <p:pic>
        <p:nvPicPr>
          <p:cNvPr id="6" name="Picture 5">
            <a:extLst>
              <a:ext uri="{FF2B5EF4-FFF2-40B4-BE49-F238E27FC236}">
                <a16:creationId xmlns:a16="http://schemas.microsoft.com/office/drawing/2014/main" id="{CB8B19DE-EDF2-4656-E2DD-B77E51394B9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1F9FD0C-F855-ED76-70FC-3F680139F1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634698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3FF48-0DC5-6BEF-A6AE-9BDE87826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624EA-73F0-72DA-1D10-E18C9729C49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F9DD19A-CF06-406A-B725-534C5B93BC9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E0347E7-EE2D-32BC-3F4E-2FBCB1C009E2}"/>
              </a:ext>
            </a:extLst>
          </p:cNvPr>
          <p:cNvSpPr>
            <a:spLocks noGrp="1"/>
          </p:cNvSpPr>
          <p:nvPr>
            <p:ph type="sldNum" sz="quarter" idx="12"/>
          </p:nvPr>
        </p:nvSpPr>
        <p:spPr/>
        <p:txBody>
          <a:bodyPr/>
          <a:lstStyle/>
          <a:p>
            <a:fld id="{9C5BEA5F-45C3-4BB6-A590-5A9FB25E3428}" type="slidenum">
              <a:rPr lang="en-US" smtClean="0"/>
              <a:t>202</a:t>
            </a:fld>
            <a:endParaRPr lang="en-US"/>
          </a:p>
        </p:txBody>
      </p:sp>
      <p:pic>
        <p:nvPicPr>
          <p:cNvPr id="8" name="Picture 7">
            <a:extLst>
              <a:ext uri="{FF2B5EF4-FFF2-40B4-BE49-F238E27FC236}">
                <a16:creationId xmlns:a16="http://schemas.microsoft.com/office/drawing/2014/main" id="{334664EB-D60A-7390-D5D7-22348A55DE2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08AEDDA-3710-195D-3A4E-440007B84A5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D48F1AA-68B2-FF19-D633-B369D7D6F69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85FE372-DF30-24AC-DFA0-2926D6B4354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465401C-E116-71DD-4EC0-4138EB39EF9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7B70681-12B5-1E65-890B-58433907D86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0655BD3-CF02-E151-97DA-69E1F746BC8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5C1000A-2ADF-21CF-3C71-24505CA3FC5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ED5A62E-1D58-5401-1FCF-0FBE73A2165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9E1A84B-1C24-B477-84F5-FC22C1D3AE7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B1736C2-1064-99EB-0BAE-65D96FB2EE7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B67314-8EAC-3B3B-A747-A5677D4E039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C8DDABD-338F-3BDF-B281-F5438BCFD9F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DF3B612-B4FD-91D9-1195-30E66ABECE3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1A33671-3EC1-394A-51D8-885B7C3160B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5227039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03455-540F-76B5-6A69-BBB277779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C62FE-F4C1-24C3-23EB-0593739647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D908E51-1F24-2433-A403-1D64FB1033B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BD2C6E5-B8B7-778C-0AD1-3A08CC44458F}"/>
              </a:ext>
            </a:extLst>
          </p:cNvPr>
          <p:cNvSpPr>
            <a:spLocks noGrp="1"/>
          </p:cNvSpPr>
          <p:nvPr>
            <p:ph type="sldNum" sz="quarter" idx="12"/>
          </p:nvPr>
        </p:nvSpPr>
        <p:spPr/>
        <p:txBody>
          <a:bodyPr/>
          <a:lstStyle/>
          <a:p>
            <a:fld id="{9C5BEA5F-45C3-4BB6-A590-5A9FB25E3428}" type="slidenum">
              <a:rPr lang="en-US" smtClean="0"/>
              <a:t>203</a:t>
            </a:fld>
            <a:endParaRPr lang="en-US"/>
          </a:p>
        </p:txBody>
      </p:sp>
      <p:pic>
        <p:nvPicPr>
          <p:cNvPr id="6" name="Picture 5">
            <a:extLst>
              <a:ext uri="{FF2B5EF4-FFF2-40B4-BE49-F238E27FC236}">
                <a16:creationId xmlns:a16="http://schemas.microsoft.com/office/drawing/2014/main" id="{19484B06-B0AA-C598-F786-7EF793DB0D9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0779978-15A8-76D3-8B22-D9739EF99B4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8986519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57463-7F6C-AE2E-5D4A-032EB65FD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A9AE1-6C2A-A589-BB80-7EFB7CCF5DA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43A31C2-0E28-B144-5163-1FAF6B139370}"/>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DE747A6A-8BB5-F641-FEE7-709EF74AECD0}"/>
              </a:ext>
            </a:extLst>
          </p:cNvPr>
          <p:cNvSpPr>
            <a:spLocks noGrp="1"/>
          </p:cNvSpPr>
          <p:nvPr>
            <p:ph type="sldNum" sz="quarter" idx="12"/>
          </p:nvPr>
        </p:nvSpPr>
        <p:spPr/>
        <p:txBody>
          <a:bodyPr/>
          <a:lstStyle/>
          <a:p>
            <a:fld id="{9C5BEA5F-45C3-4BB6-A590-5A9FB25E3428}" type="slidenum">
              <a:rPr lang="en-US" smtClean="0"/>
              <a:t>204</a:t>
            </a:fld>
            <a:endParaRPr lang="en-US"/>
          </a:p>
        </p:txBody>
      </p:sp>
      <p:pic>
        <p:nvPicPr>
          <p:cNvPr id="6" name="Picture 5">
            <a:extLst>
              <a:ext uri="{FF2B5EF4-FFF2-40B4-BE49-F238E27FC236}">
                <a16:creationId xmlns:a16="http://schemas.microsoft.com/office/drawing/2014/main" id="{0B163E39-1ADB-D5EC-4F87-2BBEBE231C67}"/>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A1A3177-31C5-DB78-9578-44F8704B162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20DD8F7-2DA7-BC14-8F72-F5174344D15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081601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FC288-2000-2B4F-DCD3-CABEC503A9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920267-168B-CEFB-893F-1629E6215326}"/>
              </a:ext>
            </a:extLst>
          </p:cNvPr>
          <p:cNvSpPr>
            <a:spLocks noGrp="1"/>
          </p:cNvSpPr>
          <p:nvPr>
            <p:ph type="sldNum" sz="quarter" idx="12"/>
          </p:nvPr>
        </p:nvSpPr>
        <p:spPr/>
        <p:txBody>
          <a:bodyPr/>
          <a:lstStyle/>
          <a:p>
            <a:fld id="{9C5BEA5F-45C3-4BB6-A590-5A9FB25E3428}" type="slidenum">
              <a:rPr lang="en-US" smtClean="0"/>
              <a:t>205</a:t>
            </a:fld>
            <a:endParaRPr lang="en-US"/>
          </a:p>
        </p:txBody>
      </p:sp>
      <p:pic>
        <p:nvPicPr>
          <p:cNvPr id="3" name="Picture 2">
            <a:extLst>
              <a:ext uri="{FF2B5EF4-FFF2-40B4-BE49-F238E27FC236}">
                <a16:creationId xmlns:a16="http://schemas.microsoft.com/office/drawing/2014/main" id="{9B2560FE-9EFD-37B1-8A1B-7C402F61C6A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DC871A9-2584-94C9-30CB-AB7FD4D79AF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ED93333-BE8B-342A-A481-B042C18C934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581243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9DD3-ED4E-4223-4F29-9F1BD00C67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5F3FD9-A6FD-9D17-05FE-B050DB0B7FD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206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6B97BD0-8F2C-40E4-D0D7-E1F8E05ACEB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ED021B2-FB23-3C71-58D9-1D4670EA91F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536D862-27A7-859D-B64D-3E470994326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2798CBF-2566-00D5-4748-D0C86B257B0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3F77794-8393-2993-3D87-674A21FB4F2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528003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21FEC-FCC5-A5B2-95D1-DFBE4B4959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0C485B-06AE-9C55-6BF6-799C0CD98A36}"/>
              </a:ext>
            </a:extLst>
          </p:cNvPr>
          <p:cNvSpPr>
            <a:spLocks noGrp="1"/>
          </p:cNvSpPr>
          <p:nvPr>
            <p:ph type="sldNum" sz="quarter" idx="12"/>
          </p:nvPr>
        </p:nvSpPr>
        <p:spPr/>
        <p:txBody>
          <a:bodyPr/>
          <a:lstStyle/>
          <a:p>
            <a:fld id="{9C5BEA5F-45C3-4BB6-A590-5A9FB25E3428}" type="slidenum">
              <a:rPr lang="en-US" smtClean="0"/>
              <a:t>207</a:t>
            </a:fld>
            <a:endParaRPr lang="en-US"/>
          </a:p>
        </p:txBody>
      </p:sp>
      <p:pic>
        <p:nvPicPr>
          <p:cNvPr id="3" name="Picture 2">
            <a:extLst>
              <a:ext uri="{FF2B5EF4-FFF2-40B4-BE49-F238E27FC236}">
                <a16:creationId xmlns:a16="http://schemas.microsoft.com/office/drawing/2014/main" id="{855114B4-5B23-DF9E-1A19-91605E81868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A6960C2-0F46-7126-4944-6F63980BD54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AF7624-460B-1426-48A9-9DE20202A7D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1726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6F4C-95D4-0D78-CE21-BE3BDEC63EC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DF86DB-141A-5E46-73AC-CC5CC414E182}"/>
              </a:ext>
            </a:extLst>
          </p:cNvPr>
          <p:cNvSpPr>
            <a:spLocks noGrp="1"/>
          </p:cNvSpPr>
          <p:nvPr>
            <p:ph type="sldNum" sz="quarter" idx="12"/>
          </p:nvPr>
        </p:nvSpPr>
        <p:spPr/>
        <p:txBody>
          <a:bodyPr/>
          <a:lstStyle/>
          <a:p>
            <a:fld id="{9C5BEA5F-45C3-4BB6-A590-5A9FB25E3428}" type="slidenum">
              <a:rPr lang="en-US" smtClean="0"/>
              <a:t>208</a:t>
            </a:fld>
            <a:endParaRPr lang="en-US"/>
          </a:p>
        </p:txBody>
      </p:sp>
      <p:pic>
        <p:nvPicPr>
          <p:cNvPr id="3" name="Picture 2">
            <a:extLst>
              <a:ext uri="{FF2B5EF4-FFF2-40B4-BE49-F238E27FC236}">
                <a16:creationId xmlns:a16="http://schemas.microsoft.com/office/drawing/2014/main" id="{F2AF2EA0-788B-5B0A-0307-EB8D4D4E438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A90844-F73B-BA3B-549D-1EA3943824C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A74C2F2-1EF1-A30D-ECE8-D92C6F2E0A5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030493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5E06-F458-07E1-97EA-C70600749C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06D6C-925E-38ED-EE72-C20C814D9C2D}"/>
              </a:ext>
            </a:extLst>
          </p:cNvPr>
          <p:cNvSpPr>
            <a:spLocks noGrp="1"/>
          </p:cNvSpPr>
          <p:nvPr>
            <p:ph type="sldNum" sz="quarter" idx="12"/>
          </p:nvPr>
        </p:nvSpPr>
        <p:spPr/>
        <p:txBody>
          <a:bodyPr/>
          <a:lstStyle/>
          <a:p>
            <a:fld id="{9C5BEA5F-45C3-4BB6-A590-5A9FB25E3428}" type="slidenum">
              <a:rPr lang="en-US" smtClean="0"/>
              <a:t>209</a:t>
            </a:fld>
            <a:endParaRPr lang="en-US"/>
          </a:p>
        </p:txBody>
      </p:sp>
      <p:pic>
        <p:nvPicPr>
          <p:cNvPr id="3" name="Picture 2">
            <a:extLst>
              <a:ext uri="{FF2B5EF4-FFF2-40B4-BE49-F238E27FC236}">
                <a16:creationId xmlns:a16="http://schemas.microsoft.com/office/drawing/2014/main" id="{8B2F977B-D564-E1B9-C4E3-7BF3B23EBE0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6FA7149-A8B1-EEC1-1699-11CE1A58374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D98059A-73CD-2DB3-7A33-D927FEDBB33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10176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5CC23-0FEE-2D2C-8284-79CDD140E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77D18-818D-7DF8-7F87-C40A3A330D5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B885F91-E66B-25BC-FA86-6D1B2FA4362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081D5C3-07FC-F46A-1F7D-314ABCACA97E}"/>
              </a:ext>
            </a:extLst>
          </p:cNvPr>
          <p:cNvSpPr>
            <a:spLocks noGrp="1"/>
          </p:cNvSpPr>
          <p:nvPr>
            <p:ph type="sldNum" sz="quarter" idx="12"/>
          </p:nvPr>
        </p:nvSpPr>
        <p:spPr/>
        <p:txBody>
          <a:bodyPr/>
          <a:lstStyle/>
          <a:p>
            <a:fld id="{9C5BEA5F-45C3-4BB6-A590-5A9FB25E3428}" type="slidenum">
              <a:rPr lang="en-US" smtClean="0"/>
              <a:t>21</a:t>
            </a:fld>
            <a:endParaRPr lang="en-US"/>
          </a:p>
        </p:txBody>
      </p:sp>
      <p:pic>
        <p:nvPicPr>
          <p:cNvPr id="8" name="Picture 7">
            <a:extLst>
              <a:ext uri="{FF2B5EF4-FFF2-40B4-BE49-F238E27FC236}">
                <a16:creationId xmlns:a16="http://schemas.microsoft.com/office/drawing/2014/main" id="{0D5D385A-4AE1-1C53-0663-4B7D140911A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97EDA6C-2EC7-88C1-3B60-77BC132836D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375358C-32FA-CA83-958B-F99520848B2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CAB52E0-193D-FC30-AD2B-CC0FA6642A7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F0E9685-A4A7-9E5F-378B-63E399A51E3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64BDF9F-288E-BCF1-256A-07569846B7F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6D29340-CC4C-14F2-CC22-4E60CCB4978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CAF7ADB-6702-4C70-AAF7-00F68FDD3DF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592D10A-A0EC-D470-21B3-C7C768EB569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C481229-326C-ECD2-8A2D-F2B42D11400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D4D49C0-4163-002A-29F2-268C8015085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5F736E8-E281-0ED5-0AC4-F03F5CF872C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B4D5936-6662-44A9-7CBB-E61209ADDDE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BF73378-1C31-8BEC-684D-E62B0205382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F2A7144-B0D9-B343-4F4F-9BB027F7813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691291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A4359-2FCA-4EF1-962B-E8CAE2D3E4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A82BA-608E-AC5B-5BEE-877C86C134C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210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3B99314-C1C9-EABC-701A-1854983F3C8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3F7EB1B-F3C1-C08A-21FE-987AEFA729C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C17493A-AF9B-7006-8989-33F22A8D13E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1E95B2A-5EEC-4A77-51C5-B29FCAB8BCB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8CE5504-327B-5A19-983B-65718420961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194466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45D84-8B45-0D17-8C51-13EE8B19A0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511CCB-D8D1-7F37-9283-F6DD4F9DB0F9}"/>
              </a:ext>
            </a:extLst>
          </p:cNvPr>
          <p:cNvSpPr>
            <a:spLocks noGrp="1"/>
          </p:cNvSpPr>
          <p:nvPr>
            <p:ph type="sldNum" sz="quarter" idx="12"/>
          </p:nvPr>
        </p:nvSpPr>
        <p:spPr/>
        <p:txBody>
          <a:bodyPr/>
          <a:lstStyle/>
          <a:p>
            <a:fld id="{9C5BEA5F-45C3-4BB6-A590-5A9FB25E3428}" type="slidenum">
              <a:rPr lang="en-US" smtClean="0"/>
              <a:t>211</a:t>
            </a:fld>
            <a:endParaRPr lang="en-US"/>
          </a:p>
        </p:txBody>
      </p:sp>
      <p:pic>
        <p:nvPicPr>
          <p:cNvPr id="3" name="Picture 2">
            <a:extLst>
              <a:ext uri="{FF2B5EF4-FFF2-40B4-BE49-F238E27FC236}">
                <a16:creationId xmlns:a16="http://schemas.microsoft.com/office/drawing/2014/main" id="{3A5F38B3-0131-90B9-9D82-68B27568D36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7BAE91B-6480-5BA5-FC2D-64E42F34905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66C83A8-5A0E-1612-C1C7-DA13A09846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847166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CBAC5-768C-C228-D593-A66F7CD57D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80491-4167-C7AD-E809-0C909B199C19}"/>
              </a:ext>
            </a:extLst>
          </p:cNvPr>
          <p:cNvSpPr>
            <a:spLocks noGrp="1"/>
          </p:cNvSpPr>
          <p:nvPr>
            <p:ph type="sldNum" sz="quarter" idx="12"/>
          </p:nvPr>
        </p:nvSpPr>
        <p:spPr/>
        <p:txBody>
          <a:bodyPr/>
          <a:lstStyle/>
          <a:p>
            <a:fld id="{9C5BEA5F-45C3-4BB6-A590-5A9FB25E3428}" type="slidenum">
              <a:rPr lang="en-US" smtClean="0"/>
              <a:t>212</a:t>
            </a:fld>
            <a:endParaRPr lang="en-US"/>
          </a:p>
        </p:txBody>
      </p:sp>
      <p:pic>
        <p:nvPicPr>
          <p:cNvPr id="3" name="Picture 2">
            <a:extLst>
              <a:ext uri="{FF2B5EF4-FFF2-40B4-BE49-F238E27FC236}">
                <a16:creationId xmlns:a16="http://schemas.microsoft.com/office/drawing/2014/main" id="{BD0E809D-EE49-AD48-E186-F712E8B6658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B200E70-F0F7-B92A-1E25-B86CEF45CA2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E81D725-69C3-4290-625F-DADF0144375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330771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F203C-3E73-E781-850A-B906B05147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4BBB0-5A08-7E5F-5291-EB094E6574AA}"/>
              </a:ext>
            </a:extLst>
          </p:cNvPr>
          <p:cNvSpPr>
            <a:spLocks noGrp="1"/>
          </p:cNvSpPr>
          <p:nvPr>
            <p:ph type="sldNum" sz="quarter" idx="12"/>
          </p:nvPr>
        </p:nvSpPr>
        <p:spPr/>
        <p:txBody>
          <a:bodyPr/>
          <a:lstStyle/>
          <a:p>
            <a:fld id="{9C5BEA5F-45C3-4BB6-A590-5A9FB25E3428}" type="slidenum">
              <a:rPr lang="en-US" smtClean="0"/>
              <a:t>213</a:t>
            </a:fld>
            <a:endParaRPr lang="en-US"/>
          </a:p>
        </p:txBody>
      </p:sp>
      <p:pic>
        <p:nvPicPr>
          <p:cNvPr id="3" name="Picture 2">
            <a:extLst>
              <a:ext uri="{FF2B5EF4-FFF2-40B4-BE49-F238E27FC236}">
                <a16:creationId xmlns:a16="http://schemas.microsoft.com/office/drawing/2014/main" id="{7682BF2C-7EE2-7322-D882-38AF00B68B0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6ECAD0-CAE7-93EB-46AB-DCC3316B230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6F5320E-C054-4765-3B22-A21612ADE4B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9650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3783-C9D3-8136-82BE-303D428275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FEBFAB-2196-5260-18DC-F6DEB783393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214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5B62AFD-27DB-B5A5-F46F-5B887108575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2660894-A2A6-F8CE-049D-9E20DB5268A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F481CC6D-D564-A8EB-CC63-FA00D02A2DA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BD73819-DA65-2601-BD07-E73AF6B9548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6036AAE-0F7D-A525-3417-C65C49E2835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0715662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2CD57-5D8B-2866-A93A-7CD6EDB718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26E8B-9245-F399-77C1-9BD3C90F3691}"/>
              </a:ext>
            </a:extLst>
          </p:cNvPr>
          <p:cNvSpPr>
            <a:spLocks noGrp="1"/>
          </p:cNvSpPr>
          <p:nvPr>
            <p:ph type="sldNum" sz="quarter" idx="12"/>
          </p:nvPr>
        </p:nvSpPr>
        <p:spPr/>
        <p:txBody>
          <a:bodyPr/>
          <a:lstStyle/>
          <a:p>
            <a:fld id="{9C5BEA5F-45C3-4BB6-A590-5A9FB25E3428}" type="slidenum">
              <a:rPr lang="en-US" smtClean="0"/>
              <a:t>215</a:t>
            </a:fld>
            <a:endParaRPr lang="en-US"/>
          </a:p>
        </p:txBody>
      </p:sp>
      <p:pic>
        <p:nvPicPr>
          <p:cNvPr id="3" name="Picture 2">
            <a:extLst>
              <a:ext uri="{FF2B5EF4-FFF2-40B4-BE49-F238E27FC236}">
                <a16:creationId xmlns:a16="http://schemas.microsoft.com/office/drawing/2014/main" id="{09449B3D-5B12-A4D6-A2B0-DD69BEA0FC8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E75CB51-4E8F-5C36-70C7-A0E8A707D82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DEE0D36-F6C2-5716-E525-4043343769E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011774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62539-F74F-E7BA-7CFC-3C17A4E8E5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2B3D97-03EE-9D3D-F55A-19B3580402E5}"/>
              </a:ext>
            </a:extLst>
          </p:cNvPr>
          <p:cNvSpPr>
            <a:spLocks noGrp="1"/>
          </p:cNvSpPr>
          <p:nvPr>
            <p:ph type="sldNum" sz="quarter" idx="12"/>
          </p:nvPr>
        </p:nvSpPr>
        <p:spPr/>
        <p:txBody>
          <a:bodyPr/>
          <a:lstStyle/>
          <a:p>
            <a:fld id="{9C5BEA5F-45C3-4BB6-A590-5A9FB25E3428}" type="slidenum">
              <a:rPr lang="en-US" smtClean="0"/>
              <a:t>216</a:t>
            </a:fld>
            <a:endParaRPr lang="en-US"/>
          </a:p>
        </p:txBody>
      </p:sp>
      <p:pic>
        <p:nvPicPr>
          <p:cNvPr id="3" name="Picture 2">
            <a:extLst>
              <a:ext uri="{FF2B5EF4-FFF2-40B4-BE49-F238E27FC236}">
                <a16:creationId xmlns:a16="http://schemas.microsoft.com/office/drawing/2014/main" id="{65F27D47-4542-EFB4-6101-C948B15B192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CEC1413-8FFE-A63E-3BCC-2F35649FFCD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AEA2091-70C3-A25D-6C88-F889A5796C0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312383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E5C12-41FD-7E8F-0FEE-54CD3FA4F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8C6A-8515-31BE-89E7-79AFFD27CE9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75D37C1-0E28-C0B7-E569-0353E64CEB3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FEC4F9D-5FE7-EC16-B5E4-AE69CC0C4CDF}"/>
              </a:ext>
            </a:extLst>
          </p:cNvPr>
          <p:cNvSpPr>
            <a:spLocks noGrp="1"/>
          </p:cNvSpPr>
          <p:nvPr>
            <p:ph type="sldNum" sz="quarter" idx="12"/>
          </p:nvPr>
        </p:nvSpPr>
        <p:spPr/>
        <p:txBody>
          <a:bodyPr/>
          <a:lstStyle/>
          <a:p>
            <a:fld id="{9C5BEA5F-45C3-4BB6-A590-5A9FB25E3428}" type="slidenum">
              <a:rPr lang="en-US" smtClean="0"/>
              <a:t>217</a:t>
            </a:fld>
            <a:endParaRPr lang="en-US"/>
          </a:p>
        </p:txBody>
      </p:sp>
      <p:pic>
        <p:nvPicPr>
          <p:cNvPr id="8" name="Picture 7">
            <a:extLst>
              <a:ext uri="{FF2B5EF4-FFF2-40B4-BE49-F238E27FC236}">
                <a16:creationId xmlns:a16="http://schemas.microsoft.com/office/drawing/2014/main" id="{08A294A7-124F-0BC6-3908-DEB1E6CAFEB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83563F7-7C0E-3AE3-FC0D-347860D1D51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E7E8DE1-3657-3892-4E4E-8C83F139426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2D52FBC-69E0-95BF-CB50-8B0CAD5F36C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1A1058D-6912-B5E4-0321-FEBBC2C1B4B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7E80124-FCA4-8D2B-A6D5-DB72334B65E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085BF5E-7C94-CC66-5755-5C01975881F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90F9E43-CA58-AFC9-EBBE-D09C994C0B9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8BE9641-60C8-2083-24F5-BC9E641F5E3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D66163D-8627-5127-65BD-48FE3DF62CC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60FE7CD-1A4B-627E-B80D-5E37C3CE5E6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7A30217-874B-3227-6032-F0A10CB59C9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B9DB355-69ED-4FA2-136C-3468316CA5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7D20983-79FB-EFF8-129A-999D0903BA9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0CDA827-5B30-F145-C626-6379C575620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161242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A9CDC-7829-2EC7-5F17-FD0C7C135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CA86F-0982-5376-80A8-B92DD5DB1A8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89DB8BE-F148-553E-B2C4-59312B2F0AB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5FAE648-C168-5E1D-AE7D-6CD5E3E277EE}"/>
              </a:ext>
            </a:extLst>
          </p:cNvPr>
          <p:cNvSpPr>
            <a:spLocks noGrp="1"/>
          </p:cNvSpPr>
          <p:nvPr>
            <p:ph type="sldNum" sz="quarter" idx="12"/>
          </p:nvPr>
        </p:nvSpPr>
        <p:spPr/>
        <p:txBody>
          <a:bodyPr/>
          <a:lstStyle/>
          <a:p>
            <a:fld id="{9C5BEA5F-45C3-4BB6-A590-5A9FB25E3428}" type="slidenum">
              <a:rPr lang="en-US" smtClean="0"/>
              <a:t>218</a:t>
            </a:fld>
            <a:endParaRPr lang="en-US"/>
          </a:p>
        </p:txBody>
      </p:sp>
      <p:pic>
        <p:nvPicPr>
          <p:cNvPr id="6" name="Picture 5">
            <a:extLst>
              <a:ext uri="{FF2B5EF4-FFF2-40B4-BE49-F238E27FC236}">
                <a16:creationId xmlns:a16="http://schemas.microsoft.com/office/drawing/2014/main" id="{45B39DC9-BBA6-589C-C820-F3D0FF68C14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C6E338C-02D1-469A-9C26-A2238F3D345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9894780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1A6AE-3295-5263-41AC-044582D2F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92DD0-A766-B72F-7195-D44878CDAB6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4B285C0-C212-6AD3-EE5F-386B2D372B7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1B501D8-048D-A5C7-CCAA-290206BBAEE5}"/>
              </a:ext>
            </a:extLst>
          </p:cNvPr>
          <p:cNvSpPr>
            <a:spLocks noGrp="1"/>
          </p:cNvSpPr>
          <p:nvPr>
            <p:ph type="sldNum" sz="quarter" idx="12"/>
          </p:nvPr>
        </p:nvSpPr>
        <p:spPr/>
        <p:txBody>
          <a:bodyPr/>
          <a:lstStyle/>
          <a:p>
            <a:fld id="{9C5BEA5F-45C3-4BB6-A590-5A9FB25E3428}" type="slidenum">
              <a:rPr lang="en-US" smtClean="0"/>
              <a:t>219</a:t>
            </a:fld>
            <a:endParaRPr lang="en-US"/>
          </a:p>
        </p:txBody>
      </p:sp>
      <p:pic>
        <p:nvPicPr>
          <p:cNvPr id="8" name="Picture 7">
            <a:extLst>
              <a:ext uri="{FF2B5EF4-FFF2-40B4-BE49-F238E27FC236}">
                <a16:creationId xmlns:a16="http://schemas.microsoft.com/office/drawing/2014/main" id="{94EDCD59-9DE9-439F-C800-F8F8A211073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11B6AAA-9AF9-CCBB-18FA-6CDB94867C3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99940B4-7E95-99AD-E06E-3623D583EF7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7A1102E-66C1-63C0-051E-DBCF296F199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FD9A0A5-1934-CDBE-5C55-20F4F9C3CB3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3AD0557-9CA5-4F27-CD2D-317E953CBA8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6EE6162-31CF-2E4E-1F5F-D3FCE3980C2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1743C48-188B-245F-1B3D-F1F55262B06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D0571AC-BC64-CACD-13B4-E932C0EEF38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7B3B287-FD0F-8C0A-9200-BD8961B04D3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0A74246-425F-2FC9-A39E-5E89F75918F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DFB597C-46C3-3BBB-FCD3-46E58713DFA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9655032-AB4F-73A6-8696-ECCD02E97A6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D24614C-CDF5-AD48-1479-8B936250722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3181005-F8AB-AEBC-98F3-BA157731B87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0570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788E-6B8D-5689-175D-56A0C4A60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38274-852E-597A-71BE-878259B789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6FD5BB-1DF3-0B55-6DE5-A200E664DF8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C198AC2-CCDD-4EAD-6ACC-653B6C570004}"/>
              </a:ext>
            </a:extLst>
          </p:cNvPr>
          <p:cNvSpPr>
            <a:spLocks noGrp="1"/>
          </p:cNvSpPr>
          <p:nvPr>
            <p:ph type="sldNum" sz="quarter" idx="12"/>
          </p:nvPr>
        </p:nvSpPr>
        <p:spPr/>
        <p:txBody>
          <a:bodyPr/>
          <a:lstStyle/>
          <a:p>
            <a:fld id="{9C5BEA5F-45C3-4BB6-A590-5A9FB25E3428}" type="slidenum">
              <a:rPr lang="en-US" smtClean="0"/>
              <a:t>22</a:t>
            </a:fld>
            <a:endParaRPr lang="en-US"/>
          </a:p>
        </p:txBody>
      </p:sp>
      <p:pic>
        <p:nvPicPr>
          <p:cNvPr id="6" name="Picture 5">
            <a:extLst>
              <a:ext uri="{FF2B5EF4-FFF2-40B4-BE49-F238E27FC236}">
                <a16:creationId xmlns:a16="http://schemas.microsoft.com/office/drawing/2014/main" id="{9264368E-1D7E-382F-6AAF-5AE54557142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4AA6284-DA5D-B2EB-2A5C-6B58E10BDED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3035782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6F47D-7ED5-F78C-3A53-0B8978417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2B66F-63BB-B13F-73A0-EE108EF5297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FDC8996-8D72-9E18-958C-FC701C0874C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F20709F-6FDE-D1FB-7250-C7BFC4BAC7B3}"/>
              </a:ext>
            </a:extLst>
          </p:cNvPr>
          <p:cNvSpPr>
            <a:spLocks noGrp="1"/>
          </p:cNvSpPr>
          <p:nvPr>
            <p:ph type="sldNum" sz="quarter" idx="12"/>
          </p:nvPr>
        </p:nvSpPr>
        <p:spPr/>
        <p:txBody>
          <a:bodyPr/>
          <a:lstStyle/>
          <a:p>
            <a:fld id="{9C5BEA5F-45C3-4BB6-A590-5A9FB25E3428}" type="slidenum">
              <a:rPr lang="en-US" smtClean="0"/>
              <a:t>220</a:t>
            </a:fld>
            <a:endParaRPr lang="en-US"/>
          </a:p>
        </p:txBody>
      </p:sp>
      <p:pic>
        <p:nvPicPr>
          <p:cNvPr id="6" name="Picture 5">
            <a:extLst>
              <a:ext uri="{FF2B5EF4-FFF2-40B4-BE49-F238E27FC236}">
                <a16:creationId xmlns:a16="http://schemas.microsoft.com/office/drawing/2014/main" id="{1C0F37BC-3CE0-F2C4-81F7-08E0C8C9A36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380F423-B33B-C584-6B3D-815345F26A7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62968820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81FA-6142-1844-C24B-0D63F3161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C0699-3029-C37C-5E86-491B95D9C9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B44492F-B2C1-14E7-07D0-8A668998162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E16B0FC-293F-70B7-6872-D1045C0C7514}"/>
              </a:ext>
            </a:extLst>
          </p:cNvPr>
          <p:cNvSpPr>
            <a:spLocks noGrp="1"/>
          </p:cNvSpPr>
          <p:nvPr>
            <p:ph type="sldNum" sz="quarter" idx="12"/>
          </p:nvPr>
        </p:nvSpPr>
        <p:spPr/>
        <p:txBody>
          <a:bodyPr/>
          <a:lstStyle/>
          <a:p>
            <a:fld id="{9C5BEA5F-45C3-4BB6-A590-5A9FB25E3428}" type="slidenum">
              <a:rPr lang="en-US" smtClean="0"/>
              <a:t>221</a:t>
            </a:fld>
            <a:endParaRPr lang="en-US"/>
          </a:p>
        </p:txBody>
      </p:sp>
      <p:pic>
        <p:nvPicPr>
          <p:cNvPr id="6" name="Picture 5">
            <a:extLst>
              <a:ext uri="{FF2B5EF4-FFF2-40B4-BE49-F238E27FC236}">
                <a16:creationId xmlns:a16="http://schemas.microsoft.com/office/drawing/2014/main" id="{8A868C04-3C50-1F4C-75AA-052D190C46D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3DB7E7E9-CD40-AB37-B9F4-7BCC33A69E7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5EB9A4B-A60A-6D6A-A784-0CA90180826B}"/>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268570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5959-6834-C8FF-4047-B6944FE73A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5D3AA0-AB92-847F-D73E-2AC58E250309}"/>
              </a:ext>
            </a:extLst>
          </p:cNvPr>
          <p:cNvSpPr>
            <a:spLocks noGrp="1"/>
          </p:cNvSpPr>
          <p:nvPr>
            <p:ph type="sldNum" sz="quarter" idx="12"/>
          </p:nvPr>
        </p:nvSpPr>
        <p:spPr/>
        <p:txBody>
          <a:bodyPr/>
          <a:lstStyle/>
          <a:p>
            <a:fld id="{9C5BEA5F-45C3-4BB6-A590-5A9FB25E3428}" type="slidenum">
              <a:rPr lang="en-US" smtClean="0"/>
              <a:t>222</a:t>
            </a:fld>
            <a:endParaRPr lang="en-US"/>
          </a:p>
        </p:txBody>
      </p:sp>
      <p:pic>
        <p:nvPicPr>
          <p:cNvPr id="3" name="Picture 2">
            <a:extLst>
              <a:ext uri="{FF2B5EF4-FFF2-40B4-BE49-F238E27FC236}">
                <a16:creationId xmlns:a16="http://schemas.microsoft.com/office/drawing/2014/main" id="{75EF5F0E-7C6D-8BF3-5B42-5892AFA2F4B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A44E098-D887-9CB8-666C-9D9B3FA87A3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0498286-B4CC-CAD0-220A-931BCF2F2B9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204484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7534D-620D-F344-7B5A-76F89EE24F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B8E56A-6E90-F92C-5EB0-9DDBF0DE26E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223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269435C-C1BF-4D0F-C536-8294C593DB1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DB2ECAA-3EA0-50E5-A2B5-1D18D4C5E34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693DB8E-C0B5-68CF-E814-E4F71AB36A4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DDDB051-6912-2505-9C07-4B71157E2AC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22E8F18-574E-1AD6-C734-CBD8F9D3C41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8684715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B92F6-9F86-2943-A592-9B847130C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464ED-F3CD-4C07-AA82-BD048E29D81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97E57FA-1A82-6430-6259-4417B7E1ECD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0325971-5F5A-31E1-12EF-515C080485B5}"/>
              </a:ext>
            </a:extLst>
          </p:cNvPr>
          <p:cNvSpPr>
            <a:spLocks noGrp="1"/>
          </p:cNvSpPr>
          <p:nvPr>
            <p:ph type="sldNum" sz="quarter" idx="12"/>
          </p:nvPr>
        </p:nvSpPr>
        <p:spPr/>
        <p:txBody>
          <a:bodyPr/>
          <a:lstStyle/>
          <a:p>
            <a:fld id="{9C5BEA5F-45C3-4BB6-A590-5A9FB25E3428}" type="slidenum">
              <a:rPr lang="en-US" smtClean="0"/>
              <a:t>224</a:t>
            </a:fld>
            <a:endParaRPr lang="en-US"/>
          </a:p>
        </p:txBody>
      </p:sp>
      <p:pic>
        <p:nvPicPr>
          <p:cNvPr id="8" name="Picture 7">
            <a:extLst>
              <a:ext uri="{FF2B5EF4-FFF2-40B4-BE49-F238E27FC236}">
                <a16:creationId xmlns:a16="http://schemas.microsoft.com/office/drawing/2014/main" id="{F89A5B24-A0C0-DD36-1D3D-D4731341B59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04F7B8F-8255-FC1D-121E-AED3320FA14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7475B21-84CC-C4B8-7C4B-713FA48EBFE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2FAD89F-83EE-2955-DAB0-40B339FC5C5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73F5D81-E172-5AB6-B3A3-A49AD9AC58D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811D7D5-1980-08A9-39EA-C4213DDA492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A08D45C-8E75-27DB-12A5-DE1868C2830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DCE3D32-37FC-27F6-A02D-C67FA861BF6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F3282DC-0D07-4CC9-96D4-A6776B6E59F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91BC4CB-A5C5-E6CF-C7EB-3DACC350C9B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FB991AC-52EF-17F0-56DD-4C1D0AB943A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67C36E3-926F-B6AC-236D-1114BF7863A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7BEBD69-7D75-1FE5-F9FA-2D202EB8A64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3BDFCD4-3FB8-42BA-974D-ED3E34D45F3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BF3A843-E1C2-6B0D-4603-3090D73EB8B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248748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01F13-3084-59FD-07F4-DF4C5EC22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1E902-F4C0-D02D-86E4-18182BC9579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FFD2055-E024-3010-508E-0EF2D48C175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76A7F99-7969-66F2-75BF-330DDA7B36CB}"/>
              </a:ext>
            </a:extLst>
          </p:cNvPr>
          <p:cNvSpPr>
            <a:spLocks noGrp="1"/>
          </p:cNvSpPr>
          <p:nvPr>
            <p:ph type="sldNum" sz="quarter" idx="12"/>
          </p:nvPr>
        </p:nvSpPr>
        <p:spPr/>
        <p:txBody>
          <a:bodyPr/>
          <a:lstStyle/>
          <a:p>
            <a:fld id="{9C5BEA5F-45C3-4BB6-A590-5A9FB25E3428}" type="slidenum">
              <a:rPr lang="en-US" smtClean="0"/>
              <a:t>225</a:t>
            </a:fld>
            <a:endParaRPr lang="en-US"/>
          </a:p>
        </p:txBody>
      </p:sp>
      <p:pic>
        <p:nvPicPr>
          <p:cNvPr id="6" name="Picture 5">
            <a:extLst>
              <a:ext uri="{FF2B5EF4-FFF2-40B4-BE49-F238E27FC236}">
                <a16:creationId xmlns:a16="http://schemas.microsoft.com/office/drawing/2014/main" id="{409372D8-ACE5-250E-F37D-CA5E84D72108}"/>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B0DC61AC-A944-B413-B62C-C79A6FFD8A31}"/>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DACAD2A7-23ED-4859-49F7-20D2CE09BA4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C32C9D53-71F7-7FFD-1D1C-153AF9C0060D}"/>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5986452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9BA0-D84F-5985-E582-E89DB2B4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ACC9D9-9F21-D3E2-E92B-4E880517FB6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F59AA0B-E0C6-7764-238B-1FC6AB8009F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C05D5C7-863E-2558-6CAA-910439F62108}"/>
              </a:ext>
            </a:extLst>
          </p:cNvPr>
          <p:cNvSpPr>
            <a:spLocks noGrp="1"/>
          </p:cNvSpPr>
          <p:nvPr>
            <p:ph type="sldNum" sz="quarter" idx="12"/>
          </p:nvPr>
        </p:nvSpPr>
        <p:spPr/>
        <p:txBody>
          <a:bodyPr/>
          <a:lstStyle/>
          <a:p>
            <a:fld id="{9C5BEA5F-45C3-4BB6-A590-5A9FB25E3428}" type="slidenum">
              <a:rPr lang="en-US" smtClean="0"/>
              <a:t>226</a:t>
            </a:fld>
            <a:endParaRPr lang="en-US"/>
          </a:p>
        </p:txBody>
      </p:sp>
      <p:pic>
        <p:nvPicPr>
          <p:cNvPr id="8" name="Picture 7">
            <a:extLst>
              <a:ext uri="{FF2B5EF4-FFF2-40B4-BE49-F238E27FC236}">
                <a16:creationId xmlns:a16="http://schemas.microsoft.com/office/drawing/2014/main" id="{40B4D4D8-365B-BAB5-D549-7BEB3DD2386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BD83B89-DD4E-310E-7BD3-BB93936A7BF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1A3A3E2-B86A-4E5D-8A57-C3D23F27E17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0E25E50-B545-A28A-922F-7B9B20B2A12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4C3BAB4-8819-3BDC-F7F3-30BCFB36BB9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A440297-352D-0A54-D976-B1C9FC826D9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89CAB8E-936D-F4AA-9CFF-6A0E6DB82F5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019735C-73FA-5EAF-1055-36E6FDD00FC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56DA07E-EC27-F78E-DE9C-589E8C19CE7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FAC9036-5979-84E9-4B77-389A72E50D3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F9DE09A-4AB7-2356-DF7B-CDB7074867A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BC34BFE-1AFE-67D0-7B6D-BC733003801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F96244A-53BC-9571-009C-0731DE9A4FC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76F9447-926F-A00B-D26A-31FD3548B13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4CB2F3B-BB8D-541C-9AA3-5B90233EFCE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1369445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4CDD0-ACCB-8B7F-D9C1-238822535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2FA82-DDF8-C037-BCB3-DA9FF13FC8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15CBD1-1818-6BF0-5446-E2C24C861ED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459EA73-77A9-DC9A-5001-C3597B9ADEAA}"/>
              </a:ext>
            </a:extLst>
          </p:cNvPr>
          <p:cNvSpPr>
            <a:spLocks noGrp="1"/>
          </p:cNvSpPr>
          <p:nvPr>
            <p:ph type="sldNum" sz="quarter" idx="12"/>
          </p:nvPr>
        </p:nvSpPr>
        <p:spPr/>
        <p:txBody>
          <a:bodyPr/>
          <a:lstStyle/>
          <a:p>
            <a:fld id="{9C5BEA5F-45C3-4BB6-A590-5A9FB25E3428}" type="slidenum">
              <a:rPr lang="en-US" smtClean="0"/>
              <a:t>227</a:t>
            </a:fld>
            <a:endParaRPr lang="en-US"/>
          </a:p>
        </p:txBody>
      </p:sp>
      <p:pic>
        <p:nvPicPr>
          <p:cNvPr id="6" name="Picture 5">
            <a:extLst>
              <a:ext uri="{FF2B5EF4-FFF2-40B4-BE49-F238E27FC236}">
                <a16:creationId xmlns:a16="http://schemas.microsoft.com/office/drawing/2014/main" id="{2DB94A73-1B09-4E62-8FCA-666D39C639A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8437B88-8A89-51CE-9798-65263AC37FA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805647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9EAD6-DABF-0036-3C9A-4359B8F50B4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5CEC4-AA79-B382-BA2D-9362917B8691}"/>
              </a:ext>
            </a:extLst>
          </p:cNvPr>
          <p:cNvSpPr>
            <a:spLocks noGrp="1"/>
          </p:cNvSpPr>
          <p:nvPr>
            <p:ph type="sldNum" sz="quarter" idx="12"/>
          </p:nvPr>
        </p:nvSpPr>
        <p:spPr/>
        <p:txBody>
          <a:bodyPr/>
          <a:lstStyle/>
          <a:p>
            <a:fld id="{9C5BEA5F-45C3-4BB6-A590-5A9FB25E3428}" type="slidenum">
              <a:rPr lang="en-US" smtClean="0"/>
              <a:t>228</a:t>
            </a:fld>
            <a:endParaRPr lang="en-US"/>
          </a:p>
        </p:txBody>
      </p:sp>
      <p:pic>
        <p:nvPicPr>
          <p:cNvPr id="6" name="Picture 5">
            <a:extLst>
              <a:ext uri="{FF2B5EF4-FFF2-40B4-BE49-F238E27FC236}">
                <a16:creationId xmlns:a16="http://schemas.microsoft.com/office/drawing/2014/main" id="{F9C69BF4-D4ED-80A7-F3E2-BDAE4756D097}"/>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4410B93D-BF03-4F5D-2C7B-21F0E4B47563}"/>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E9A460D3-FA2B-9C23-C7D5-181CE2193796}"/>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91999D38-3B67-56EC-073A-AC08E4D5F8BF}"/>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228</a:t>
            </a:fld>
            <a:endParaRPr lang="en-US"/>
          </a:p>
        </p:txBody>
      </p:sp>
      <p:pic>
        <p:nvPicPr>
          <p:cNvPr id="7" name="Picture 6">
            <a:extLst>
              <a:ext uri="{FF2B5EF4-FFF2-40B4-BE49-F238E27FC236}">
                <a16:creationId xmlns:a16="http://schemas.microsoft.com/office/drawing/2014/main" id="{1636235D-4A47-DCC7-2CFB-B38F5FD4CE16}"/>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B2660024-A9CF-A836-5816-683F15E38273}"/>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BDD791A1-70DC-9510-9539-348EEF4FD69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A16B901F-657E-A0AC-8F93-9E9727B86649}"/>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228</a:t>
            </a:fld>
            <a:endParaRPr lang="en-US"/>
          </a:p>
        </p:txBody>
      </p:sp>
      <p:pic>
        <p:nvPicPr>
          <p:cNvPr id="13" name="Picture 12">
            <a:extLst>
              <a:ext uri="{FF2B5EF4-FFF2-40B4-BE49-F238E27FC236}">
                <a16:creationId xmlns:a16="http://schemas.microsoft.com/office/drawing/2014/main" id="{11FEC3FB-65A9-F5A4-3FE3-F798FC86D96D}"/>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A43E5D90-A7C6-22BA-61B0-2348619D165B}"/>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E79FAF69-3C90-4B00-CD65-D1D3E83BADC7}"/>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A251217A-4BAE-E112-04F6-14AA15183A6D}"/>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228</a:t>
            </a:fld>
            <a:endParaRPr lang="en-US"/>
          </a:p>
        </p:txBody>
      </p:sp>
      <p:pic>
        <p:nvPicPr>
          <p:cNvPr id="17" name="Picture 16">
            <a:extLst>
              <a:ext uri="{FF2B5EF4-FFF2-40B4-BE49-F238E27FC236}">
                <a16:creationId xmlns:a16="http://schemas.microsoft.com/office/drawing/2014/main" id="{2F450063-8499-72BF-D89D-CC6B7064BF94}"/>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6D8CE4F3-9FAA-3BBA-C34F-79A904D8C67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6944007E-80A8-E658-0F96-28A7B93F81BC}"/>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0270175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A020-F5C3-AB78-A470-C4FE21204B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0B010-9EED-10D8-7009-B3C498D4F901}"/>
              </a:ext>
            </a:extLst>
          </p:cNvPr>
          <p:cNvSpPr>
            <a:spLocks noGrp="1"/>
          </p:cNvSpPr>
          <p:nvPr>
            <p:ph type="sldNum" sz="quarter" idx="12"/>
          </p:nvPr>
        </p:nvSpPr>
        <p:spPr/>
        <p:txBody>
          <a:bodyPr/>
          <a:lstStyle/>
          <a:p>
            <a:fld id="{9C5BEA5F-45C3-4BB6-A590-5A9FB25E3428}" type="slidenum">
              <a:rPr lang="en-US" smtClean="0"/>
              <a:t>229</a:t>
            </a:fld>
            <a:endParaRPr lang="en-US"/>
          </a:p>
        </p:txBody>
      </p:sp>
      <p:pic>
        <p:nvPicPr>
          <p:cNvPr id="3" name="Picture 2">
            <a:extLst>
              <a:ext uri="{FF2B5EF4-FFF2-40B4-BE49-F238E27FC236}">
                <a16:creationId xmlns:a16="http://schemas.microsoft.com/office/drawing/2014/main" id="{2801DBC6-45BA-D4D7-8706-61CEFDB4B42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C7A8FE2-B4C6-E969-79EB-6316A07A0C9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F5D232A-10CB-0132-76B6-5C3B0CFEC74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3873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C033-6308-C431-9F00-D25E0D64F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E55A4-6522-7FFC-F6DF-0F64A2B1945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F7B429-8A59-AA45-BBDE-15C28AAB7E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25ECC57-291F-1C3A-0CF1-85A48FDBF0A4}"/>
              </a:ext>
            </a:extLst>
          </p:cNvPr>
          <p:cNvSpPr>
            <a:spLocks noGrp="1"/>
          </p:cNvSpPr>
          <p:nvPr>
            <p:ph type="sldNum" sz="quarter" idx="12"/>
          </p:nvPr>
        </p:nvSpPr>
        <p:spPr/>
        <p:txBody>
          <a:bodyPr/>
          <a:lstStyle/>
          <a:p>
            <a:fld id="{9C5BEA5F-45C3-4BB6-A590-5A9FB25E3428}" type="slidenum">
              <a:rPr lang="en-US" smtClean="0"/>
              <a:t>23</a:t>
            </a:fld>
            <a:endParaRPr lang="en-US"/>
          </a:p>
        </p:txBody>
      </p:sp>
      <p:pic>
        <p:nvPicPr>
          <p:cNvPr id="8" name="Picture 7">
            <a:extLst>
              <a:ext uri="{FF2B5EF4-FFF2-40B4-BE49-F238E27FC236}">
                <a16:creationId xmlns:a16="http://schemas.microsoft.com/office/drawing/2014/main" id="{6950D7E1-994C-A53F-B7CB-AB4048B8B9F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BCC35AB-E5C0-61F6-7CD6-4F0F6C2CD4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9125DE8-0887-3B94-BDB3-BE6F2A8F255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DC13C60-1E0A-E7BC-11CF-828EBF0583E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A46B688-0CD4-68A0-CA9E-CCFEC9BFC10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B862077-5F0F-5C07-6482-A87C8DA4C55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8EAB848-E0E0-CF04-FCAB-2E84D58FA5A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3C30277-A99E-795C-91D6-3C52A1214F9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07C2B87-AB06-6D43-35A4-5F1E7FFFA37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83C4F23-3EE4-3985-DB84-E0A2A523114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1004748-B1D5-2269-6353-0A56BFA9E86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28C2F39-691E-8534-0EE2-84A6E62CC36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4AD20E3-4661-E625-D944-70863F56E24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2A97A8A-F952-D463-071D-0AD692E2416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9BBA941-9F22-97FD-FA4F-DFE8B2D12D9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469631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51DD-372C-CBDD-CF7F-A1908055CF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2AA3A9-80F5-8B4A-C950-88CBCCA0782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230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21E7A7D-91B4-9DAC-BA71-7EE6607D805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65C22B5-5381-1989-12C8-6A4F020403D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1A422E2-E688-518D-1612-BB6FEC7D5D2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C8F97E2-3C66-5356-E874-B0A78969334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0049C92-31A7-8C25-B296-75292AB60F1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954552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4E94-40F9-004C-6D15-4B80CE817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0C430-AF34-044E-04B8-864A587CF33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002D476-3B84-2717-29EE-49AE4987478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9AC8277-CED0-F4E3-93E5-3352730B3D02}"/>
              </a:ext>
            </a:extLst>
          </p:cNvPr>
          <p:cNvSpPr>
            <a:spLocks noGrp="1"/>
          </p:cNvSpPr>
          <p:nvPr>
            <p:ph type="sldNum" sz="quarter" idx="12"/>
          </p:nvPr>
        </p:nvSpPr>
        <p:spPr/>
        <p:txBody>
          <a:bodyPr/>
          <a:lstStyle/>
          <a:p>
            <a:fld id="{9C5BEA5F-45C3-4BB6-A590-5A9FB25E3428}" type="slidenum">
              <a:rPr lang="en-US" smtClean="0"/>
              <a:t>231</a:t>
            </a:fld>
            <a:endParaRPr lang="en-US"/>
          </a:p>
        </p:txBody>
      </p:sp>
      <p:pic>
        <p:nvPicPr>
          <p:cNvPr id="8" name="Picture 7">
            <a:extLst>
              <a:ext uri="{FF2B5EF4-FFF2-40B4-BE49-F238E27FC236}">
                <a16:creationId xmlns:a16="http://schemas.microsoft.com/office/drawing/2014/main" id="{FABCB074-1723-59CE-0FD0-247E4381C95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2D4867A-F496-5D10-3678-EA87CAB0706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3BA021C-85CE-F5EF-3177-445813760E9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581BB56-0157-A442-5A53-2B8907DFF65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8FD3335-0D84-A7A2-F842-92F924B6914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8FD0285-80FD-F68D-B23A-9E200D6D6C7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AEC8EAA-7DF4-85B4-216C-BFB00966581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01C607B-EAF3-BEDD-6C97-55BAAFE4DD9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F0945F7-134D-C220-38E8-316EFEE84FE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CC03E0E-D3DF-CBF4-B196-CD10E42F098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CA28CB6-6D00-2D96-0E6C-28D7B401BD7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F1D9B29-3530-322B-358F-B0819F900FB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0F8B354-6BEA-6EB0-10F0-0F1711547EF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CA18C83-E499-6DD3-0124-E520C55BF85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B38E76B-BC6E-BDF5-8EB7-1A13801C285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983942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1F617-DB80-6523-6055-80ECE6D4A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02C82-AB2B-6A2C-CFB3-5F8C00532CD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F28CC6-2788-7D22-81D7-AEA9E7870AA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B037140-28BF-10E3-BE05-EBD6CDE94CBA}"/>
              </a:ext>
            </a:extLst>
          </p:cNvPr>
          <p:cNvSpPr>
            <a:spLocks noGrp="1"/>
          </p:cNvSpPr>
          <p:nvPr>
            <p:ph type="sldNum" sz="quarter" idx="12"/>
          </p:nvPr>
        </p:nvSpPr>
        <p:spPr/>
        <p:txBody>
          <a:bodyPr/>
          <a:lstStyle/>
          <a:p>
            <a:fld id="{9C5BEA5F-45C3-4BB6-A590-5A9FB25E3428}" type="slidenum">
              <a:rPr lang="en-US" smtClean="0"/>
              <a:t>232</a:t>
            </a:fld>
            <a:endParaRPr lang="en-US"/>
          </a:p>
        </p:txBody>
      </p:sp>
      <p:pic>
        <p:nvPicPr>
          <p:cNvPr id="6" name="Picture 5">
            <a:extLst>
              <a:ext uri="{FF2B5EF4-FFF2-40B4-BE49-F238E27FC236}">
                <a16:creationId xmlns:a16="http://schemas.microsoft.com/office/drawing/2014/main" id="{FECB26F2-5AD0-7436-E72C-80F81E68E08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183A7B1-7703-99FB-53B3-C397EF99C7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0431916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5EDDE-DB8F-1248-D0CE-0338AB025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F403A-BE36-7C4D-36B5-A0462AF98FB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D64E740-D847-CE33-4734-476EDAD0480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BEBFA18-84F5-5914-152E-328B89956563}"/>
              </a:ext>
            </a:extLst>
          </p:cNvPr>
          <p:cNvSpPr>
            <a:spLocks noGrp="1"/>
          </p:cNvSpPr>
          <p:nvPr>
            <p:ph type="sldNum" sz="quarter" idx="12"/>
          </p:nvPr>
        </p:nvSpPr>
        <p:spPr/>
        <p:txBody>
          <a:bodyPr/>
          <a:lstStyle/>
          <a:p>
            <a:fld id="{9C5BEA5F-45C3-4BB6-A590-5A9FB25E3428}" type="slidenum">
              <a:rPr lang="en-US" smtClean="0"/>
              <a:t>233</a:t>
            </a:fld>
            <a:endParaRPr lang="en-US"/>
          </a:p>
        </p:txBody>
      </p:sp>
      <p:pic>
        <p:nvPicPr>
          <p:cNvPr id="8" name="Picture 7">
            <a:extLst>
              <a:ext uri="{FF2B5EF4-FFF2-40B4-BE49-F238E27FC236}">
                <a16:creationId xmlns:a16="http://schemas.microsoft.com/office/drawing/2014/main" id="{3DD489C2-0BB4-073B-AF00-70272A94C09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D398B62-D660-1195-DF98-0FCC74D882F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20247E4-067E-736D-F750-53D3BC7B2FA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6DFAA25-ABFA-311A-B86E-46C40CA5D21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3860D6A-C8D2-358B-E08A-0111D229E27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7A1CB68-FC8A-0728-854E-042485EFAEA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5F92F1A-9E87-453C-2925-0EBAAD92F2B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3626AF9-F054-76A5-5C20-A677E90F257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84712C9-C3A5-ADF0-8E2F-E15AC35F3FD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AD80C2E-D0C1-9777-2929-AD54C726C7F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91CEBB3-CBE8-308F-BCDB-6373D8B1DC8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25041B8-0D08-7C7E-4D81-A4299EC78FF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2B7064E-3A94-82B8-C7B2-F82E4D89657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17C9164-4B14-E3B0-41DC-CC47D16B485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FBC7B8A-CB4B-0089-B248-5E2E5147D35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772889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1481C-3B0B-F65B-B328-27FDC6ADA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DC20B-C9DE-836D-D322-6A09CC7B2AF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A36F567-D3A7-B631-C3F1-31DD1B692E5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61DD67A-01E8-4A74-86D8-4BD3AE9B52EC}"/>
              </a:ext>
            </a:extLst>
          </p:cNvPr>
          <p:cNvSpPr>
            <a:spLocks noGrp="1"/>
          </p:cNvSpPr>
          <p:nvPr>
            <p:ph type="sldNum" sz="quarter" idx="12"/>
          </p:nvPr>
        </p:nvSpPr>
        <p:spPr/>
        <p:txBody>
          <a:bodyPr/>
          <a:lstStyle/>
          <a:p>
            <a:fld id="{9C5BEA5F-45C3-4BB6-A590-5A9FB25E3428}" type="slidenum">
              <a:rPr lang="en-US" smtClean="0"/>
              <a:t>234</a:t>
            </a:fld>
            <a:endParaRPr lang="en-US"/>
          </a:p>
        </p:txBody>
      </p:sp>
      <p:pic>
        <p:nvPicPr>
          <p:cNvPr id="6" name="Picture 5">
            <a:extLst>
              <a:ext uri="{FF2B5EF4-FFF2-40B4-BE49-F238E27FC236}">
                <a16:creationId xmlns:a16="http://schemas.microsoft.com/office/drawing/2014/main" id="{B9C7DABC-1C44-97A0-2A6B-A25ACDE270B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353A51C-7588-46AD-61F8-9DCEDF33600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3693007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E3E6-0FEE-77EF-60A6-E2EE13453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95528-8DFD-164F-4DF8-96B334B667E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51CF7E-94D5-27EB-7E5E-DD1977E7AE3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2560BF5F-1FBD-F0D4-4300-A3087887D0BC}"/>
              </a:ext>
            </a:extLst>
          </p:cNvPr>
          <p:cNvSpPr>
            <a:spLocks noGrp="1"/>
          </p:cNvSpPr>
          <p:nvPr>
            <p:ph type="sldNum" sz="quarter" idx="12"/>
          </p:nvPr>
        </p:nvSpPr>
        <p:spPr/>
        <p:txBody>
          <a:bodyPr/>
          <a:lstStyle/>
          <a:p>
            <a:fld id="{9C5BEA5F-45C3-4BB6-A590-5A9FB25E3428}" type="slidenum">
              <a:rPr lang="en-US" smtClean="0"/>
              <a:t>235</a:t>
            </a:fld>
            <a:endParaRPr lang="en-US"/>
          </a:p>
        </p:txBody>
      </p:sp>
      <p:pic>
        <p:nvPicPr>
          <p:cNvPr id="6" name="Picture 5">
            <a:extLst>
              <a:ext uri="{FF2B5EF4-FFF2-40B4-BE49-F238E27FC236}">
                <a16:creationId xmlns:a16="http://schemas.microsoft.com/office/drawing/2014/main" id="{D2884B57-ED34-DDF7-D704-1B5CD23E3713}"/>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AADB3FD3-0D08-6CAC-3D8B-278F967544EF}"/>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794B8287-5F3D-99E7-3788-CD6AC612275E}"/>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71318886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3243D-02AB-8C45-D454-C3785E6894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7EB5C1-90DF-FB1B-6534-76A2A17AA4E2}"/>
              </a:ext>
            </a:extLst>
          </p:cNvPr>
          <p:cNvSpPr>
            <a:spLocks noGrp="1"/>
          </p:cNvSpPr>
          <p:nvPr>
            <p:ph type="sldNum" sz="quarter" idx="12"/>
          </p:nvPr>
        </p:nvSpPr>
        <p:spPr/>
        <p:txBody>
          <a:bodyPr/>
          <a:lstStyle/>
          <a:p>
            <a:fld id="{9C5BEA5F-45C3-4BB6-A590-5A9FB25E3428}" type="slidenum">
              <a:rPr lang="en-US" smtClean="0"/>
              <a:t>236</a:t>
            </a:fld>
            <a:endParaRPr lang="en-US"/>
          </a:p>
        </p:txBody>
      </p:sp>
      <p:pic>
        <p:nvPicPr>
          <p:cNvPr id="3" name="Picture 2">
            <a:extLst>
              <a:ext uri="{FF2B5EF4-FFF2-40B4-BE49-F238E27FC236}">
                <a16:creationId xmlns:a16="http://schemas.microsoft.com/office/drawing/2014/main" id="{5C28B525-E222-E533-7A99-79A17D9EBB6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AB09C39-FC4D-FF07-10A5-BCA557640B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9CF225E-CF1A-C3E6-453B-8B5C38FFAC3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336718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83A6-314D-8381-ADB4-00D235F8B13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F5F9BC-5AD5-05ED-AD34-39891D5D320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237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F8EE6ED-7C1E-E203-FBC1-1C5D22FEA95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2AC64E2-B0FD-536E-9182-93784372D8B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0815B4B-0A3E-8D3E-A379-A5D5A69EA68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1BE06E9-45ED-7C2A-04FA-3E9DCB9130C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D2450F6-B9B9-FF25-CC2F-729040827ED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5716638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F147-E6E2-9499-F76F-11F421C2B8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7D5160-6A56-F8CC-F7DD-7421604E25C2}"/>
              </a:ext>
            </a:extLst>
          </p:cNvPr>
          <p:cNvSpPr>
            <a:spLocks noGrp="1"/>
          </p:cNvSpPr>
          <p:nvPr>
            <p:ph type="sldNum" sz="quarter" idx="12"/>
          </p:nvPr>
        </p:nvSpPr>
        <p:spPr/>
        <p:txBody>
          <a:bodyPr/>
          <a:lstStyle/>
          <a:p>
            <a:fld id="{9C5BEA5F-45C3-4BB6-A590-5A9FB25E3428}" type="slidenum">
              <a:rPr lang="en-US" smtClean="0"/>
              <a:t>238</a:t>
            </a:fld>
            <a:endParaRPr lang="en-US"/>
          </a:p>
        </p:txBody>
      </p:sp>
      <p:pic>
        <p:nvPicPr>
          <p:cNvPr id="3" name="Picture 2">
            <a:extLst>
              <a:ext uri="{FF2B5EF4-FFF2-40B4-BE49-F238E27FC236}">
                <a16:creationId xmlns:a16="http://schemas.microsoft.com/office/drawing/2014/main" id="{24DEC9B3-F96D-14C5-7258-1A41C5C47DE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33B3BB4-E9DA-1E35-2207-7C109369B41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DAB2EC5-F10D-A33C-5685-5D07D8B6923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573934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D2D6-8DE1-2BFE-5BC4-665B4244D7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B0AFC-6F46-7438-15B6-824F8EB9A67B}"/>
              </a:ext>
            </a:extLst>
          </p:cNvPr>
          <p:cNvSpPr>
            <a:spLocks noGrp="1"/>
          </p:cNvSpPr>
          <p:nvPr>
            <p:ph type="sldNum" sz="quarter" idx="12"/>
          </p:nvPr>
        </p:nvSpPr>
        <p:spPr/>
        <p:txBody>
          <a:bodyPr/>
          <a:lstStyle/>
          <a:p>
            <a:fld id="{9C5BEA5F-45C3-4BB6-A590-5A9FB25E3428}" type="slidenum">
              <a:rPr lang="en-US" smtClean="0"/>
              <a:t>239</a:t>
            </a:fld>
            <a:endParaRPr lang="en-US"/>
          </a:p>
        </p:txBody>
      </p:sp>
      <p:pic>
        <p:nvPicPr>
          <p:cNvPr id="3" name="Picture 2">
            <a:extLst>
              <a:ext uri="{FF2B5EF4-FFF2-40B4-BE49-F238E27FC236}">
                <a16:creationId xmlns:a16="http://schemas.microsoft.com/office/drawing/2014/main" id="{AE833D0C-E0C6-5DAB-BA48-59F6283A822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9DCDE52-9E0D-CFFA-8434-BBC3A8BED3C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4D48A85-FE48-4311-B88B-CF785D23287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2471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5740-B773-6219-7511-F31A1D545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E7643-3FF0-C83F-9EFB-13C41A1ACD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CF7ABD-A225-7DAA-660E-D5B4C3A8F8D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8CBCCB0-6BC7-831C-FD7B-104A47D7C782}"/>
              </a:ext>
            </a:extLst>
          </p:cNvPr>
          <p:cNvSpPr>
            <a:spLocks noGrp="1"/>
          </p:cNvSpPr>
          <p:nvPr>
            <p:ph type="sldNum" sz="quarter" idx="12"/>
          </p:nvPr>
        </p:nvSpPr>
        <p:spPr/>
        <p:txBody>
          <a:bodyPr/>
          <a:lstStyle/>
          <a:p>
            <a:fld id="{9C5BEA5F-45C3-4BB6-A590-5A9FB25E3428}" type="slidenum">
              <a:rPr lang="en-US" smtClean="0"/>
              <a:t>24</a:t>
            </a:fld>
            <a:endParaRPr lang="en-US"/>
          </a:p>
        </p:txBody>
      </p:sp>
      <p:pic>
        <p:nvPicPr>
          <p:cNvPr id="6" name="Picture 5">
            <a:extLst>
              <a:ext uri="{FF2B5EF4-FFF2-40B4-BE49-F238E27FC236}">
                <a16:creationId xmlns:a16="http://schemas.microsoft.com/office/drawing/2014/main" id="{10314367-D71C-4B2D-F224-2BAA0D622D9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5A20269-615E-74DE-509A-1F566AE8E11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9971718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DBF6C-15D1-A12B-61E7-DEC402A889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B66B42-9142-C713-4B45-B31BDD5D4205}"/>
              </a:ext>
            </a:extLst>
          </p:cNvPr>
          <p:cNvSpPr>
            <a:spLocks noGrp="1"/>
          </p:cNvSpPr>
          <p:nvPr>
            <p:ph type="sldNum" sz="quarter" idx="12"/>
          </p:nvPr>
        </p:nvSpPr>
        <p:spPr/>
        <p:txBody>
          <a:bodyPr/>
          <a:lstStyle/>
          <a:p>
            <a:fld id="{9C5BEA5F-45C3-4BB6-A590-5A9FB25E3428}" type="slidenum">
              <a:rPr lang="en-US" smtClean="0"/>
              <a:t>240</a:t>
            </a:fld>
            <a:endParaRPr lang="en-US"/>
          </a:p>
        </p:txBody>
      </p:sp>
      <p:pic>
        <p:nvPicPr>
          <p:cNvPr id="3" name="Picture 2">
            <a:extLst>
              <a:ext uri="{FF2B5EF4-FFF2-40B4-BE49-F238E27FC236}">
                <a16:creationId xmlns:a16="http://schemas.microsoft.com/office/drawing/2014/main" id="{0722CA4E-7E32-F7C6-EAD4-C17FDA03748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494ACB3-1233-D912-0C5A-21ECDAA3B15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ACD636-EF8C-B19C-D8A9-D72FFF3ABCF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041217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2B29-35DF-8B0E-EDD1-067C05DE92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F8C609-5645-3AB9-7CDC-BFE6518536A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241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5746DA1-10E5-E8E3-356B-598AC197DDE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5CE8725-0BBA-0E2A-D116-802A73E191F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0D486E3-887A-67B1-FD80-A120535232E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6275F34-A269-2E1C-3D6B-6445D7A8C6F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71631AF-F42A-B3A7-9A51-9E4E6AF466B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064008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06C35-8F03-5792-E1BB-A65614BB5F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3B4CC9-F75D-F696-3BED-1E93F6A3FBCA}"/>
              </a:ext>
            </a:extLst>
          </p:cNvPr>
          <p:cNvSpPr>
            <a:spLocks noGrp="1"/>
          </p:cNvSpPr>
          <p:nvPr>
            <p:ph type="sldNum" sz="quarter" idx="12"/>
          </p:nvPr>
        </p:nvSpPr>
        <p:spPr/>
        <p:txBody>
          <a:bodyPr/>
          <a:lstStyle/>
          <a:p>
            <a:fld id="{9C5BEA5F-45C3-4BB6-A590-5A9FB25E3428}" type="slidenum">
              <a:rPr lang="en-US" smtClean="0"/>
              <a:t>242</a:t>
            </a:fld>
            <a:endParaRPr lang="en-US"/>
          </a:p>
        </p:txBody>
      </p:sp>
      <p:pic>
        <p:nvPicPr>
          <p:cNvPr id="3" name="Picture 2">
            <a:extLst>
              <a:ext uri="{FF2B5EF4-FFF2-40B4-BE49-F238E27FC236}">
                <a16:creationId xmlns:a16="http://schemas.microsoft.com/office/drawing/2014/main" id="{7753B065-901E-973E-4604-36815D0FC17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FFB82CC-F3D6-3455-DC68-A4A7C2C52B5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2EF9411-A135-84A8-46F0-37ED02112A7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08821815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8A23-554A-AB56-C748-5C809B679D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69D38E-7736-718F-5E46-530D6F542B53}"/>
              </a:ext>
            </a:extLst>
          </p:cNvPr>
          <p:cNvSpPr>
            <a:spLocks noGrp="1"/>
          </p:cNvSpPr>
          <p:nvPr>
            <p:ph type="sldNum" sz="quarter" idx="12"/>
          </p:nvPr>
        </p:nvSpPr>
        <p:spPr/>
        <p:txBody>
          <a:bodyPr/>
          <a:lstStyle/>
          <a:p>
            <a:fld id="{9C5BEA5F-45C3-4BB6-A590-5A9FB25E3428}" type="slidenum">
              <a:rPr lang="en-US" smtClean="0"/>
              <a:t>243</a:t>
            </a:fld>
            <a:endParaRPr lang="en-US"/>
          </a:p>
        </p:txBody>
      </p:sp>
      <p:pic>
        <p:nvPicPr>
          <p:cNvPr id="3" name="Picture 2">
            <a:extLst>
              <a:ext uri="{FF2B5EF4-FFF2-40B4-BE49-F238E27FC236}">
                <a16:creationId xmlns:a16="http://schemas.microsoft.com/office/drawing/2014/main" id="{64FB88F5-685D-29A8-7F1D-9DD7810C961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E518E56-F35F-08A8-B37D-92B99F05EF4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8EA93BC-6547-8D1E-A6AF-71BA775534C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695004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4611-B1F2-63BF-C6CE-19D76B90F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72FC4-0907-8CCE-C028-31AC33AEEDC1}"/>
              </a:ext>
            </a:extLst>
          </p:cNvPr>
          <p:cNvSpPr>
            <a:spLocks noGrp="1"/>
          </p:cNvSpPr>
          <p:nvPr>
            <p:ph type="sldNum" sz="quarter" idx="12"/>
          </p:nvPr>
        </p:nvSpPr>
        <p:spPr/>
        <p:txBody>
          <a:bodyPr/>
          <a:lstStyle/>
          <a:p>
            <a:fld id="{9C5BEA5F-45C3-4BB6-A590-5A9FB25E3428}" type="slidenum">
              <a:rPr lang="en-US" smtClean="0"/>
              <a:t>244</a:t>
            </a:fld>
            <a:endParaRPr lang="en-US"/>
          </a:p>
        </p:txBody>
      </p:sp>
      <p:pic>
        <p:nvPicPr>
          <p:cNvPr id="3" name="Picture 2">
            <a:extLst>
              <a:ext uri="{FF2B5EF4-FFF2-40B4-BE49-F238E27FC236}">
                <a16:creationId xmlns:a16="http://schemas.microsoft.com/office/drawing/2014/main" id="{5531F6EA-DC82-BEE0-C436-D4DDC917381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D213D4D-2C12-3ECF-0FDB-230E7D96B2C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41193D5-5EE7-1325-C038-B5CB2102E2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862852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C175-78CD-EA42-6829-C4743888075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7E97F-016C-66AF-1447-22FFB214492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245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052BC0A-FC26-1713-8012-660576B56BE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FC83C7B-5ED0-4FCC-A21F-94A6079AD55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FE2D3F46-3998-45A5-ACD8-A98F4D2E6A8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F8E8C84-CF5F-5FEA-847D-F730F371919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EE8FD28-5084-D212-4267-6E7089D7AE8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410466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B8F2-9ADA-BC51-3806-9A191ECD7B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1AE0D5-20B9-0F66-8297-4C630B78F0F7}"/>
              </a:ext>
            </a:extLst>
          </p:cNvPr>
          <p:cNvSpPr>
            <a:spLocks noGrp="1"/>
          </p:cNvSpPr>
          <p:nvPr>
            <p:ph type="sldNum" sz="quarter" idx="12"/>
          </p:nvPr>
        </p:nvSpPr>
        <p:spPr/>
        <p:txBody>
          <a:bodyPr/>
          <a:lstStyle/>
          <a:p>
            <a:fld id="{9C5BEA5F-45C3-4BB6-A590-5A9FB25E3428}" type="slidenum">
              <a:rPr lang="en-US" smtClean="0"/>
              <a:t>246</a:t>
            </a:fld>
            <a:endParaRPr lang="en-US"/>
          </a:p>
        </p:txBody>
      </p:sp>
      <p:pic>
        <p:nvPicPr>
          <p:cNvPr id="3" name="Picture 2">
            <a:extLst>
              <a:ext uri="{FF2B5EF4-FFF2-40B4-BE49-F238E27FC236}">
                <a16:creationId xmlns:a16="http://schemas.microsoft.com/office/drawing/2014/main" id="{A6A31B8B-8491-1670-A8C7-8F629FDDB69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510566C-AA6E-0D5A-A3BF-B581AEB4B59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1B189A7-E64E-0B1B-8FED-52E5E8E1D2A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092508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6FDC6-B39A-3841-261B-08DEC37BC0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96F8DD-7D44-0BAA-6456-24A28B291DDA}"/>
              </a:ext>
            </a:extLst>
          </p:cNvPr>
          <p:cNvSpPr>
            <a:spLocks noGrp="1"/>
          </p:cNvSpPr>
          <p:nvPr>
            <p:ph type="sldNum" sz="quarter" idx="12"/>
          </p:nvPr>
        </p:nvSpPr>
        <p:spPr/>
        <p:txBody>
          <a:bodyPr/>
          <a:lstStyle/>
          <a:p>
            <a:fld id="{9C5BEA5F-45C3-4BB6-A590-5A9FB25E3428}" type="slidenum">
              <a:rPr lang="en-US" smtClean="0"/>
              <a:t>247</a:t>
            </a:fld>
            <a:endParaRPr lang="en-US"/>
          </a:p>
        </p:txBody>
      </p:sp>
      <p:pic>
        <p:nvPicPr>
          <p:cNvPr id="3" name="Picture 2">
            <a:extLst>
              <a:ext uri="{FF2B5EF4-FFF2-40B4-BE49-F238E27FC236}">
                <a16:creationId xmlns:a16="http://schemas.microsoft.com/office/drawing/2014/main" id="{1B6FF283-A5EF-1A60-4EA6-7F169A6264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B0C4554-EAE4-25D1-210E-F0238DBC2E9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B8B989C-B55C-678C-0320-EAE615B5A8F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029231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6F57-E7E8-6799-3E62-1AFE21962C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1657C-3C8A-BB36-07C0-EC77D51B781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DBA2600-0CA8-279C-BAE9-CD58C6CF280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CB26F85-3E85-9843-20ED-993F45DC5807}"/>
              </a:ext>
            </a:extLst>
          </p:cNvPr>
          <p:cNvSpPr>
            <a:spLocks noGrp="1"/>
          </p:cNvSpPr>
          <p:nvPr>
            <p:ph type="sldNum" sz="quarter" idx="12"/>
          </p:nvPr>
        </p:nvSpPr>
        <p:spPr/>
        <p:txBody>
          <a:bodyPr/>
          <a:lstStyle/>
          <a:p>
            <a:fld id="{9C5BEA5F-45C3-4BB6-A590-5A9FB25E3428}" type="slidenum">
              <a:rPr lang="en-US" smtClean="0"/>
              <a:t>248</a:t>
            </a:fld>
            <a:endParaRPr lang="en-US"/>
          </a:p>
        </p:txBody>
      </p:sp>
      <p:pic>
        <p:nvPicPr>
          <p:cNvPr id="8" name="Picture 7">
            <a:extLst>
              <a:ext uri="{FF2B5EF4-FFF2-40B4-BE49-F238E27FC236}">
                <a16:creationId xmlns:a16="http://schemas.microsoft.com/office/drawing/2014/main" id="{4BB0E141-E4B0-F385-14B2-DA05D3F6BD3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9E7046C-D678-AA7B-A27E-C8276EDC6ED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D4A5767-4156-3BC4-507F-9B19F6F035A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05EA5D7-84C0-B671-7732-D1DF8C6F6E9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98450E1-D736-C338-0FC2-FB196EB5CD6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4077530-01B5-0BDB-7AB2-980E9CE017F7}"/>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1C2D48D-3AAC-9D61-DE55-B38BCA7CBA7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458BF96-D13E-22B8-9406-3FEB962A90C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FF97DEA-1AB9-EB40-BD1B-DFB29CC0252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034298A-E9A0-13AB-43EA-582482923D9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367077F-F219-0AFA-314C-EDCE2B2E917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AECC7DC-9F5F-6269-2575-B3ABCF08C28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B16131C-1988-3568-358E-46F504C66F8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97A5FA1-82A2-40C2-459A-39B080AC762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095C077-F216-C526-8731-980ABB9DC59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771564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BC9AD-FCF1-4A25-E36C-7B04EE251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415E2-309F-78F8-38CD-07D6BC5D093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D2B3F1-64A2-0922-221F-76F1DCEAFC1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6D3F35C-C49B-EE6F-D8CD-BC94D2C6A68E}"/>
              </a:ext>
            </a:extLst>
          </p:cNvPr>
          <p:cNvSpPr>
            <a:spLocks noGrp="1"/>
          </p:cNvSpPr>
          <p:nvPr>
            <p:ph type="sldNum" sz="quarter" idx="12"/>
          </p:nvPr>
        </p:nvSpPr>
        <p:spPr/>
        <p:txBody>
          <a:bodyPr/>
          <a:lstStyle/>
          <a:p>
            <a:fld id="{9C5BEA5F-45C3-4BB6-A590-5A9FB25E3428}" type="slidenum">
              <a:rPr lang="en-US" smtClean="0"/>
              <a:t>249</a:t>
            </a:fld>
            <a:endParaRPr lang="en-US"/>
          </a:p>
        </p:txBody>
      </p:sp>
      <p:pic>
        <p:nvPicPr>
          <p:cNvPr id="6" name="Picture 5">
            <a:extLst>
              <a:ext uri="{FF2B5EF4-FFF2-40B4-BE49-F238E27FC236}">
                <a16:creationId xmlns:a16="http://schemas.microsoft.com/office/drawing/2014/main" id="{DE7CEE9B-79AA-3AB9-E90C-92F5C087DBA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BF4BD59-41E3-3E08-DC25-6030F816E8D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7726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696F-6967-8462-C1C2-D12D7F53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26EDB-7FA2-73C7-2238-5D495353A2E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AE7DBE-6B19-9ACB-A05B-A0CD9E0A40F6}"/>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F8E96F3-BD75-0B91-ABF9-77CA3E5DEAD3}"/>
              </a:ext>
            </a:extLst>
          </p:cNvPr>
          <p:cNvSpPr>
            <a:spLocks noGrp="1"/>
          </p:cNvSpPr>
          <p:nvPr>
            <p:ph type="sldNum" sz="quarter" idx="12"/>
          </p:nvPr>
        </p:nvSpPr>
        <p:spPr/>
        <p:txBody>
          <a:bodyPr/>
          <a:lstStyle/>
          <a:p>
            <a:fld id="{9C5BEA5F-45C3-4BB6-A590-5A9FB25E3428}" type="slidenum">
              <a:rPr lang="en-US" smtClean="0"/>
              <a:t>25</a:t>
            </a:fld>
            <a:endParaRPr lang="en-US"/>
          </a:p>
        </p:txBody>
      </p:sp>
      <p:pic>
        <p:nvPicPr>
          <p:cNvPr id="6" name="Picture 5">
            <a:extLst>
              <a:ext uri="{FF2B5EF4-FFF2-40B4-BE49-F238E27FC236}">
                <a16:creationId xmlns:a16="http://schemas.microsoft.com/office/drawing/2014/main" id="{27D7A7A3-7DA7-F38D-F4FC-483DD7EC11F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578F1D68-C74D-E97D-4C6D-A89B6977C21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6D3AA99-58DC-5B84-744D-BE1377F6AF1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52173029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FB2D-8401-EBDF-9B64-CD57D7631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79CF3-6407-69D3-CFA2-17EB361824B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1D41348-8CB5-7DEA-44E6-A534B6E2DE7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BD9C6A0-FBA1-00E4-C0EF-52A314DE6C8B}"/>
              </a:ext>
            </a:extLst>
          </p:cNvPr>
          <p:cNvSpPr>
            <a:spLocks noGrp="1"/>
          </p:cNvSpPr>
          <p:nvPr>
            <p:ph type="sldNum" sz="quarter" idx="12"/>
          </p:nvPr>
        </p:nvSpPr>
        <p:spPr/>
        <p:txBody>
          <a:bodyPr/>
          <a:lstStyle/>
          <a:p>
            <a:fld id="{9C5BEA5F-45C3-4BB6-A590-5A9FB25E3428}" type="slidenum">
              <a:rPr lang="en-US" smtClean="0"/>
              <a:t>250</a:t>
            </a:fld>
            <a:endParaRPr lang="en-US"/>
          </a:p>
        </p:txBody>
      </p:sp>
      <p:pic>
        <p:nvPicPr>
          <p:cNvPr id="8" name="Picture 7">
            <a:extLst>
              <a:ext uri="{FF2B5EF4-FFF2-40B4-BE49-F238E27FC236}">
                <a16:creationId xmlns:a16="http://schemas.microsoft.com/office/drawing/2014/main" id="{E00D22A2-8DAA-7CA3-F641-DD76EDEDF1D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5B107DF-BF75-B8EE-97BB-7432A0B99AE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33B4B6A-9431-531F-244C-510B5ECA137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5613291-090F-DEEA-C83A-E3FB166F89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A77B0D0-EF19-DC89-2C30-AD8A3EE2D5F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DB4E158-2471-4EC1-CBEA-B08F0006370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D9B90FC-8935-EAFE-ECEA-6ADDB76F3CE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D13C39C-B1EC-716D-8F8E-517FE458B83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EF91FCF-2855-86BB-3184-241CCBF9E77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68245B0-E98B-E4DF-A8F7-4BA44FCCC24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47C09C0-628F-02D7-5227-679D28271FF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D03BDB0-D4DD-0D79-C57C-AC6CC5FDAC3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D2BEE4C-39DF-A061-36D0-7088C18EAEA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9CAD87D-A76D-DCAB-7CEB-A9339BFAA3C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C3B87D4-20B9-E656-22DB-75B105C5503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27772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ACCB1-97D8-5B46-93EA-B4A635C0E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1D58B-02DF-68C4-0205-F5A956D4D2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96D6BF8-725C-5AA1-84CA-6427370BE5F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9A5E1F0-D616-4102-E1CE-D8EC88ACCF3F}"/>
              </a:ext>
            </a:extLst>
          </p:cNvPr>
          <p:cNvSpPr>
            <a:spLocks noGrp="1"/>
          </p:cNvSpPr>
          <p:nvPr>
            <p:ph type="sldNum" sz="quarter" idx="12"/>
          </p:nvPr>
        </p:nvSpPr>
        <p:spPr/>
        <p:txBody>
          <a:bodyPr/>
          <a:lstStyle/>
          <a:p>
            <a:fld id="{9C5BEA5F-45C3-4BB6-A590-5A9FB25E3428}" type="slidenum">
              <a:rPr lang="en-US" smtClean="0"/>
              <a:t>251</a:t>
            </a:fld>
            <a:endParaRPr lang="en-US"/>
          </a:p>
        </p:txBody>
      </p:sp>
      <p:pic>
        <p:nvPicPr>
          <p:cNvPr id="6" name="Picture 5">
            <a:extLst>
              <a:ext uri="{FF2B5EF4-FFF2-40B4-BE49-F238E27FC236}">
                <a16:creationId xmlns:a16="http://schemas.microsoft.com/office/drawing/2014/main" id="{C6E0685C-0219-8876-1D32-74620D5188F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8A80C48-5989-8314-0451-78EAA23CDBE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938601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DDA1-EBD6-D134-146B-8A5123357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C60A4-79FA-FDDE-CB3F-CF961D84AB4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A56F2A0-503D-5FC5-A259-89435103D2C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05A8BC8-3BA7-8974-8562-B2F48C43634C}"/>
              </a:ext>
            </a:extLst>
          </p:cNvPr>
          <p:cNvSpPr>
            <a:spLocks noGrp="1"/>
          </p:cNvSpPr>
          <p:nvPr>
            <p:ph type="sldNum" sz="quarter" idx="12"/>
          </p:nvPr>
        </p:nvSpPr>
        <p:spPr/>
        <p:txBody>
          <a:bodyPr/>
          <a:lstStyle/>
          <a:p>
            <a:fld id="{9C5BEA5F-45C3-4BB6-A590-5A9FB25E3428}" type="slidenum">
              <a:rPr lang="en-US" smtClean="0"/>
              <a:t>252</a:t>
            </a:fld>
            <a:endParaRPr lang="en-US"/>
          </a:p>
        </p:txBody>
      </p:sp>
      <p:pic>
        <p:nvPicPr>
          <p:cNvPr id="6" name="Picture 5">
            <a:extLst>
              <a:ext uri="{FF2B5EF4-FFF2-40B4-BE49-F238E27FC236}">
                <a16:creationId xmlns:a16="http://schemas.microsoft.com/office/drawing/2014/main" id="{74A7E733-0528-3831-962E-B07ED3E7D85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0D341A9-296C-75C2-3811-17BB4B8F38C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2710CF7B-5CA1-57EB-0227-853FBD65E172}"/>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285710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B7E61-4C80-AD0F-5711-987A8C7B47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C011E-4D87-21F1-7CD6-2FAC612C6D33}"/>
              </a:ext>
            </a:extLst>
          </p:cNvPr>
          <p:cNvSpPr>
            <a:spLocks noGrp="1"/>
          </p:cNvSpPr>
          <p:nvPr>
            <p:ph type="sldNum" sz="quarter" idx="12"/>
          </p:nvPr>
        </p:nvSpPr>
        <p:spPr/>
        <p:txBody>
          <a:bodyPr/>
          <a:lstStyle/>
          <a:p>
            <a:fld id="{9C5BEA5F-45C3-4BB6-A590-5A9FB25E3428}" type="slidenum">
              <a:rPr lang="en-US" smtClean="0"/>
              <a:t>253</a:t>
            </a:fld>
            <a:endParaRPr lang="en-US"/>
          </a:p>
        </p:txBody>
      </p:sp>
      <p:pic>
        <p:nvPicPr>
          <p:cNvPr id="3" name="Picture 2">
            <a:extLst>
              <a:ext uri="{FF2B5EF4-FFF2-40B4-BE49-F238E27FC236}">
                <a16:creationId xmlns:a16="http://schemas.microsoft.com/office/drawing/2014/main" id="{A06ABB53-1605-EF1D-9621-501C2FBE0A8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17D8D0B-8801-F782-5258-D553FD3A22F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A0C6C9C-8237-8CA5-6E8D-02C2682D70E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543656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29EF-B253-C854-25D0-7D36A18ED9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441F70-DF5A-0178-573C-2EC733E1D39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254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3C2DC68-4BF6-21DC-E7CC-19FAC14B394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940A91D-9028-8EA4-C8C0-A8A0BBAC223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7FA8EE2-511B-E08A-685E-20B33A67DD8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847B67C-A2A3-115F-8437-2B9FE379350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BAE9B12-7D8F-0A5C-B199-23FA2BDB59F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0241067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912BE-0894-7E5A-06EA-35E91B7AD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753D0-BDCC-D1BF-6FA5-6B0327F03D5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706F24A-25EA-5795-E350-36F2144F81D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45F3B18-1395-8C41-FAC4-F0FF4E43153A}"/>
              </a:ext>
            </a:extLst>
          </p:cNvPr>
          <p:cNvSpPr>
            <a:spLocks noGrp="1"/>
          </p:cNvSpPr>
          <p:nvPr>
            <p:ph type="sldNum" sz="quarter" idx="12"/>
          </p:nvPr>
        </p:nvSpPr>
        <p:spPr/>
        <p:txBody>
          <a:bodyPr/>
          <a:lstStyle/>
          <a:p>
            <a:fld id="{9C5BEA5F-45C3-4BB6-A590-5A9FB25E3428}" type="slidenum">
              <a:rPr lang="en-US" smtClean="0"/>
              <a:t>255</a:t>
            </a:fld>
            <a:endParaRPr lang="en-US"/>
          </a:p>
        </p:txBody>
      </p:sp>
      <p:pic>
        <p:nvPicPr>
          <p:cNvPr id="8" name="Picture 7">
            <a:extLst>
              <a:ext uri="{FF2B5EF4-FFF2-40B4-BE49-F238E27FC236}">
                <a16:creationId xmlns:a16="http://schemas.microsoft.com/office/drawing/2014/main" id="{ADE9D14F-0165-8D7E-5ED0-4FE865293DE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6D9925D-A0B7-26BF-0BE9-6DC4BF74249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837590C-3EF0-2CA0-A924-CA0ECE448AA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8AC360B-7DE8-1194-EFBA-EB9DC406F93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6C9F980-7F16-559D-A726-070FE73CEB5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5725C43-F196-AAF5-8551-117763A44C8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91A4BDD-6FE5-4A55-98C6-F69F2CE1BAD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8499615-00F8-66EF-4AD7-F0DE4ACE5A8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068199C-525C-5759-CF03-041C167658A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33C0512-EA74-166A-8EF7-D733A0F4329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E3E2675-DB59-0293-AE15-EE9AA870379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1A6B87C-0DC8-A327-B697-7946DF54BBD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58B69E3-197C-48D2-02C4-2C7B147400C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920DC97-F584-B4D1-C693-D5D216816F9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02FC4CC-4762-A1A8-3E25-423640B420A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877348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EC5DC-22E9-C39D-FCBE-87C423E57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F1829-0664-94DB-4007-2424ACE75DC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9CA60A-D0C9-CD42-663C-5A48C46420F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6968860-0CF4-F3EE-C2FD-E4DC29DAC4B2}"/>
              </a:ext>
            </a:extLst>
          </p:cNvPr>
          <p:cNvSpPr>
            <a:spLocks noGrp="1"/>
          </p:cNvSpPr>
          <p:nvPr>
            <p:ph type="sldNum" sz="quarter" idx="12"/>
          </p:nvPr>
        </p:nvSpPr>
        <p:spPr/>
        <p:txBody>
          <a:bodyPr/>
          <a:lstStyle/>
          <a:p>
            <a:fld id="{9C5BEA5F-45C3-4BB6-A590-5A9FB25E3428}" type="slidenum">
              <a:rPr lang="en-US" smtClean="0"/>
              <a:t>256</a:t>
            </a:fld>
            <a:endParaRPr lang="en-US"/>
          </a:p>
        </p:txBody>
      </p:sp>
      <p:pic>
        <p:nvPicPr>
          <p:cNvPr id="6" name="Picture 5">
            <a:extLst>
              <a:ext uri="{FF2B5EF4-FFF2-40B4-BE49-F238E27FC236}">
                <a16:creationId xmlns:a16="http://schemas.microsoft.com/office/drawing/2014/main" id="{5B2C134A-DBDD-B52E-05EA-38877B43CA14}"/>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311F164A-5AE4-92C9-BF7D-C40D45B30E46}"/>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3C4065BD-E8AF-D35A-4A30-A5FFF0D8A34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0A88F9DD-3727-EBFB-1763-F43C7A3D4F57}"/>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51314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3F0A-F24F-9D01-8EE1-D15A52B66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A5E53-B1E4-DA9A-A387-8ACA758D382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263122F-F3B8-CB11-CF43-D474B75AAEE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B23A766-BF63-B724-8334-F0EFD49AE690}"/>
              </a:ext>
            </a:extLst>
          </p:cNvPr>
          <p:cNvSpPr>
            <a:spLocks noGrp="1"/>
          </p:cNvSpPr>
          <p:nvPr>
            <p:ph type="sldNum" sz="quarter" idx="12"/>
          </p:nvPr>
        </p:nvSpPr>
        <p:spPr/>
        <p:txBody>
          <a:bodyPr/>
          <a:lstStyle/>
          <a:p>
            <a:fld id="{9C5BEA5F-45C3-4BB6-A590-5A9FB25E3428}" type="slidenum">
              <a:rPr lang="en-US" smtClean="0"/>
              <a:t>257</a:t>
            </a:fld>
            <a:endParaRPr lang="en-US"/>
          </a:p>
        </p:txBody>
      </p:sp>
      <p:pic>
        <p:nvPicPr>
          <p:cNvPr id="8" name="Picture 7">
            <a:extLst>
              <a:ext uri="{FF2B5EF4-FFF2-40B4-BE49-F238E27FC236}">
                <a16:creationId xmlns:a16="http://schemas.microsoft.com/office/drawing/2014/main" id="{4BF04399-3662-F487-43D8-9711B49469F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8A6F8F1-8CEE-0D57-0513-73FD3645182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A62369F-1C76-43CD-55F2-E4BADD87A2F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4D306D8-7FCD-ADE0-CFE4-B4CEF33CC49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8A1055D-EA83-E2E2-7C91-0ECFAF6F401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A28A1AE-FBF8-FF74-8943-EB11DFC8E0E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8166120-5F81-A4E6-10F1-DD3C09545E8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CB3FF68-C98E-11DC-8E20-2FEB8258A96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5CBE747-A37C-A2F4-0782-670306C4743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5E33EF0-61C3-44B9-6863-7DBA3D13E3D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19B3004-799D-01A9-3906-AA5E468C884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762887E-7CE1-375A-3C76-FF943778509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F740E0B-D9EB-992A-2F32-BD11EC3F5E3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95ACFB8-E6A0-BB12-F560-ECDEDC994F9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C5AED9A-4537-3216-FB7C-FEF01065FB1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211216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36DF9-E174-681C-C97A-C1A3B2322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1AAC9-0798-78EE-00C3-640F575A2EF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4F6AEDC-4099-F60B-695C-BE8B2104811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55005B6-E6E2-8A0F-FBB4-10FC603DA22A}"/>
              </a:ext>
            </a:extLst>
          </p:cNvPr>
          <p:cNvSpPr>
            <a:spLocks noGrp="1"/>
          </p:cNvSpPr>
          <p:nvPr>
            <p:ph type="sldNum" sz="quarter" idx="12"/>
          </p:nvPr>
        </p:nvSpPr>
        <p:spPr/>
        <p:txBody>
          <a:bodyPr/>
          <a:lstStyle/>
          <a:p>
            <a:fld id="{9C5BEA5F-45C3-4BB6-A590-5A9FB25E3428}" type="slidenum">
              <a:rPr lang="en-US" smtClean="0"/>
              <a:t>258</a:t>
            </a:fld>
            <a:endParaRPr lang="en-US"/>
          </a:p>
        </p:txBody>
      </p:sp>
      <p:pic>
        <p:nvPicPr>
          <p:cNvPr id="6" name="Picture 5">
            <a:extLst>
              <a:ext uri="{FF2B5EF4-FFF2-40B4-BE49-F238E27FC236}">
                <a16:creationId xmlns:a16="http://schemas.microsoft.com/office/drawing/2014/main" id="{BFCE1B15-CB33-6719-57E6-D528B34B3E5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EE861E0-C37B-B60E-EF96-45706DB8915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4161806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CF821-8904-345B-C265-A2E3AC12D3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61AE5-CDAF-03AB-6E37-D59B67D9057B}"/>
              </a:ext>
            </a:extLst>
          </p:cNvPr>
          <p:cNvSpPr>
            <a:spLocks noGrp="1"/>
          </p:cNvSpPr>
          <p:nvPr>
            <p:ph type="sldNum" sz="quarter" idx="12"/>
          </p:nvPr>
        </p:nvSpPr>
        <p:spPr/>
        <p:txBody>
          <a:bodyPr/>
          <a:lstStyle/>
          <a:p>
            <a:fld id="{9C5BEA5F-45C3-4BB6-A590-5A9FB25E3428}" type="slidenum">
              <a:rPr lang="en-US" smtClean="0"/>
              <a:t>259</a:t>
            </a:fld>
            <a:endParaRPr lang="en-US"/>
          </a:p>
        </p:txBody>
      </p:sp>
      <p:pic>
        <p:nvPicPr>
          <p:cNvPr id="6" name="Picture 5">
            <a:extLst>
              <a:ext uri="{FF2B5EF4-FFF2-40B4-BE49-F238E27FC236}">
                <a16:creationId xmlns:a16="http://schemas.microsoft.com/office/drawing/2014/main" id="{B2A765A7-DA0F-EFBF-B1E0-530DD4957BE3}"/>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CCBC129A-81C8-C672-FAF5-88970F173236}"/>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418C955-6EBF-C21B-0387-537DA6557327}"/>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BCA7FA9-5704-0A38-88C4-FD250B52A541}"/>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259</a:t>
            </a:fld>
            <a:endParaRPr lang="en-US"/>
          </a:p>
        </p:txBody>
      </p:sp>
      <p:pic>
        <p:nvPicPr>
          <p:cNvPr id="7" name="Picture 6">
            <a:extLst>
              <a:ext uri="{FF2B5EF4-FFF2-40B4-BE49-F238E27FC236}">
                <a16:creationId xmlns:a16="http://schemas.microsoft.com/office/drawing/2014/main" id="{23466BEC-4249-66E7-F49E-E90A67A09C0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2E73B6D1-DE9D-EF29-A8AD-A628C86C0AB9}"/>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C84FAE24-1650-A376-F88F-BD6FB2143D33}"/>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0B065997-98E2-9E44-CFD3-6123BE23549A}"/>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259</a:t>
            </a:fld>
            <a:endParaRPr lang="en-US"/>
          </a:p>
        </p:txBody>
      </p:sp>
      <p:pic>
        <p:nvPicPr>
          <p:cNvPr id="13" name="Picture 12">
            <a:extLst>
              <a:ext uri="{FF2B5EF4-FFF2-40B4-BE49-F238E27FC236}">
                <a16:creationId xmlns:a16="http://schemas.microsoft.com/office/drawing/2014/main" id="{45B007E0-E08D-2787-020C-D0DCD0BA156B}"/>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541B4AA-335B-15D1-2CA7-F68911B024E5}"/>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411B9F9-1D5C-320C-21F8-F70020113759}"/>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0521B3E9-9D16-7FCE-E389-94404A20A6AA}"/>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259</a:t>
            </a:fld>
            <a:endParaRPr lang="en-US"/>
          </a:p>
        </p:txBody>
      </p:sp>
      <p:pic>
        <p:nvPicPr>
          <p:cNvPr id="17" name="Picture 16">
            <a:extLst>
              <a:ext uri="{FF2B5EF4-FFF2-40B4-BE49-F238E27FC236}">
                <a16:creationId xmlns:a16="http://schemas.microsoft.com/office/drawing/2014/main" id="{C6D86818-5A5A-D83A-27EA-C65864DCA5D0}"/>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FCA346A4-3A3F-1D2A-50EA-09325267B47F}"/>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1EBA18AC-E7FC-F91D-7093-F90515A675D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418783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AB5B-A623-EA84-D9B7-06F8243BDC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584B3-119E-B91A-19E5-94CCAB6D40AD}"/>
              </a:ext>
            </a:extLst>
          </p:cNvPr>
          <p:cNvSpPr>
            <a:spLocks noGrp="1"/>
          </p:cNvSpPr>
          <p:nvPr>
            <p:ph type="sldNum" sz="quarter" idx="12"/>
          </p:nvPr>
        </p:nvSpPr>
        <p:spPr/>
        <p:txBody>
          <a:bodyPr/>
          <a:lstStyle/>
          <a:p>
            <a:fld id="{9C5BEA5F-45C3-4BB6-A590-5A9FB25E3428}" type="slidenum">
              <a:rPr lang="en-US" smtClean="0"/>
              <a:t>26</a:t>
            </a:fld>
            <a:endParaRPr lang="en-US"/>
          </a:p>
        </p:txBody>
      </p:sp>
      <p:pic>
        <p:nvPicPr>
          <p:cNvPr id="3" name="Picture 2">
            <a:extLst>
              <a:ext uri="{FF2B5EF4-FFF2-40B4-BE49-F238E27FC236}">
                <a16:creationId xmlns:a16="http://schemas.microsoft.com/office/drawing/2014/main" id="{CF949C26-976E-5801-D667-07EA423C5C4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2C82F90-BDA9-7F60-8973-2C216276F2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6A59539-DD0F-B51C-DEC9-278E48461D2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123193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73E9-4057-D240-7D99-E7D1833E861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751DB-12C6-D5C5-DE9F-2AA6352C6B3A}"/>
              </a:ext>
            </a:extLst>
          </p:cNvPr>
          <p:cNvSpPr>
            <a:spLocks noGrp="1"/>
          </p:cNvSpPr>
          <p:nvPr>
            <p:ph type="sldNum" sz="quarter" idx="12"/>
          </p:nvPr>
        </p:nvSpPr>
        <p:spPr/>
        <p:txBody>
          <a:bodyPr/>
          <a:lstStyle/>
          <a:p>
            <a:fld id="{9C5BEA5F-45C3-4BB6-A590-5A9FB25E3428}" type="slidenum">
              <a:rPr lang="en-US" smtClean="0"/>
              <a:t>260</a:t>
            </a:fld>
            <a:endParaRPr lang="en-US"/>
          </a:p>
        </p:txBody>
      </p:sp>
      <p:pic>
        <p:nvPicPr>
          <p:cNvPr id="3" name="Picture 2">
            <a:extLst>
              <a:ext uri="{FF2B5EF4-FFF2-40B4-BE49-F238E27FC236}">
                <a16:creationId xmlns:a16="http://schemas.microsoft.com/office/drawing/2014/main" id="{6A501F1A-CE8E-DED3-B81F-12101FD219D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60C5F95-98C1-F3A7-D802-94578799CE2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EB0A661-1F36-EAB4-C0D9-C46339E5272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199659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D2E36-5841-7837-59C6-B30A6F015F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135E10-6226-F53B-EC18-C31AAC53454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261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BFA559C-6FED-DB47-D3AF-089084F83FE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3A06FCF-FFE4-4478-67CB-40E87DCB38E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BCE758-B15F-8039-4BF5-AB96BBF8D49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7CEE690-7420-5A25-1B6D-1F5B0BA6D30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E95AD70-A41F-21ED-83D9-036A8324937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8927564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406F-85C8-072D-63A1-0C81E193A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EAF0C-F6F0-1524-166D-50FD67CA155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F93697E-9C36-8F33-A5F8-A0CBA51E17B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143A542-97D9-53CB-C506-28902428F147}"/>
              </a:ext>
            </a:extLst>
          </p:cNvPr>
          <p:cNvSpPr>
            <a:spLocks noGrp="1"/>
          </p:cNvSpPr>
          <p:nvPr>
            <p:ph type="sldNum" sz="quarter" idx="12"/>
          </p:nvPr>
        </p:nvSpPr>
        <p:spPr/>
        <p:txBody>
          <a:bodyPr/>
          <a:lstStyle/>
          <a:p>
            <a:fld id="{9C5BEA5F-45C3-4BB6-A590-5A9FB25E3428}" type="slidenum">
              <a:rPr lang="en-US" smtClean="0"/>
              <a:t>262</a:t>
            </a:fld>
            <a:endParaRPr lang="en-US"/>
          </a:p>
        </p:txBody>
      </p:sp>
      <p:pic>
        <p:nvPicPr>
          <p:cNvPr id="8" name="Picture 7">
            <a:extLst>
              <a:ext uri="{FF2B5EF4-FFF2-40B4-BE49-F238E27FC236}">
                <a16:creationId xmlns:a16="http://schemas.microsoft.com/office/drawing/2014/main" id="{5F3C2CFE-BF47-A9BA-4B4A-BB4BA25D8E0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CF4B259-997D-B5E8-C530-3E7BF3DAF1B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9580D75-60F2-30DA-FC3E-8BCD70850E2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A29BC33-4FD9-86CF-6761-217ECFF194D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B0BCF7-9029-E330-14A3-EAEE5C0219C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471B296-8D51-4FB9-9BEB-48E80AC2D27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99996B5-12C6-7F4E-727C-7FEFFEBDC56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2640908-6598-B1CE-79B4-6FF9A9EB15B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09748C8-707C-ED56-717A-25DD25B51D2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7117648-F1F2-5DCE-6C75-775400492A7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6686BC1-2AAF-7421-D847-EB2A3CF2953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362BB63-A7D4-A831-36E8-20E21C13192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D92AF7E-757B-6799-6699-BADEF752AA5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DC6115C-5D65-D4AC-5151-BACD90D7A3C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27B1F12-7144-9C1E-87EF-5F1A572CC10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696181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4CBB3-7C02-01D4-5162-5501F32ED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03973-62E4-25F4-AB80-70FCFAFA7CF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D245604-2102-79C4-541B-8189D77BAA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6FA8EA2-85BA-FD24-792B-AE3D1714ABFF}"/>
              </a:ext>
            </a:extLst>
          </p:cNvPr>
          <p:cNvSpPr>
            <a:spLocks noGrp="1"/>
          </p:cNvSpPr>
          <p:nvPr>
            <p:ph type="sldNum" sz="quarter" idx="12"/>
          </p:nvPr>
        </p:nvSpPr>
        <p:spPr/>
        <p:txBody>
          <a:bodyPr/>
          <a:lstStyle/>
          <a:p>
            <a:fld id="{9C5BEA5F-45C3-4BB6-A590-5A9FB25E3428}" type="slidenum">
              <a:rPr lang="en-US" smtClean="0"/>
              <a:t>263</a:t>
            </a:fld>
            <a:endParaRPr lang="en-US"/>
          </a:p>
        </p:txBody>
      </p:sp>
      <p:pic>
        <p:nvPicPr>
          <p:cNvPr id="6" name="Picture 5">
            <a:extLst>
              <a:ext uri="{FF2B5EF4-FFF2-40B4-BE49-F238E27FC236}">
                <a16:creationId xmlns:a16="http://schemas.microsoft.com/office/drawing/2014/main" id="{451BEB06-EA38-1A5D-8EE5-29D822D4348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013980D-D5B2-A84C-D3B8-B9F6286AD87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285905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85D53-2C52-5E0B-BAC2-3A7D0B247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E118DC-D287-3066-31EE-29C50680780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8397FD2-54E4-B9E9-306E-EC9E91C570C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25D0A04-B443-75B3-E0A3-80C87890CB33}"/>
              </a:ext>
            </a:extLst>
          </p:cNvPr>
          <p:cNvSpPr>
            <a:spLocks noGrp="1"/>
          </p:cNvSpPr>
          <p:nvPr>
            <p:ph type="sldNum" sz="quarter" idx="12"/>
          </p:nvPr>
        </p:nvSpPr>
        <p:spPr/>
        <p:txBody>
          <a:bodyPr/>
          <a:lstStyle/>
          <a:p>
            <a:fld id="{9C5BEA5F-45C3-4BB6-A590-5A9FB25E3428}" type="slidenum">
              <a:rPr lang="en-US" smtClean="0"/>
              <a:t>264</a:t>
            </a:fld>
            <a:endParaRPr lang="en-US"/>
          </a:p>
        </p:txBody>
      </p:sp>
      <p:pic>
        <p:nvPicPr>
          <p:cNvPr id="8" name="Picture 7">
            <a:extLst>
              <a:ext uri="{FF2B5EF4-FFF2-40B4-BE49-F238E27FC236}">
                <a16:creationId xmlns:a16="http://schemas.microsoft.com/office/drawing/2014/main" id="{90E14843-FDEC-DD5F-4917-A47F51B6D0D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B416861-5429-863C-14E2-5964150558B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66FCEB7-598C-9243-FCE0-4D1A1C9F8D1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613EF55-19CD-A672-B51D-4066A89106B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CC3AC5A-040A-4092-C066-0343988E870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F632ACF-CD4B-292A-9DE6-D8C4D589ACE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FB480B8-4166-E6C8-3240-C78B14329C2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69E3B21-582A-02FF-0C73-BBBC9DB43A1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74D753F-E5C7-B160-1C78-99ED9BFA0D3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16B0F92-3DCA-6438-3539-E85F171A1EE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9AA9509-C2F2-CF99-2AC9-505AE062FBD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B57B7CF-9CF5-A31D-05B5-2A3FD611DE3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1B21A9F-6E80-55C0-6E0A-1573712D389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B90F478-0D50-3622-A5DA-B155F027801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330BDF0-D019-8A92-CC1D-F52CA8A84C5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46272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2FF1-3743-A064-0AC4-3AF37C906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07C1A-F177-474C-4C7E-D677F06245F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6D84E1F-547A-C369-8525-CC37D1D78A0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25E0F5A-84CC-554B-DF5E-6E2AE6ABB3EE}"/>
              </a:ext>
            </a:extLst>
          </p:cNvPr>
          <p:cNvSpPr>
            <a:spLocks noGrp="1"/>
          </p:cNvSpPr>
          <p:nvPr>
            <p:ph type="sldNum" sz="quarter" idx="12"/>
          </p:nvPr>
        </p:nvSpPr>
        <p:spPr/>
        <p:txBody>
          <a:bodyPr/>
          <a:lstStyle/>
          <a:p>
            <a:fld id="{9C5BEA5F-45C3-4BB6-A590-5A9FB25E3428}" type="slidenum">
              <a:rPr lang="en-US" smtClean="0"/>
              <a:t>265</a:t>
            </a:fld>
            <a:endParaRPr lang="en-US"/>
          </a:p>
        </p:txBody>
      </p:sp>
      <p:pic>
        <p:nvPicPr>
          <p:cNvPr id="6" name="Picture 5">
            <a:extLst>
              <a:ext uri="{FF2B5EF4-FFF2-40B4-BE49-F238E27FC236}">
                <a16:creationId xmlns:a16="http://schemas.microsoft.com/office/drawing/2014/main" id="{0857D7F5-BBD8-D0C9-4182-4FEFEB4CE4E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7D4D24F-FBD6-DFA1-C186-FCCCFB66381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67913539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DB59F-42CF-4DE1-F5F4-590AFD762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BA502-6562-24C9-5CCD-6A89A7541B4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791B978-54A1-D5F9-F595-FCB18B35D91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C759EA6-4245-B52D-3BA9-E4BC8F426CC2}"/>
              </a:ext>
            </a:extLst>
          </p:cNvPr>
          <p:cNvSpPr>
            <a:spLocks noGrp="1"/>
          </p:cNvSpPr>
          <p:nvPr>
            <p:ph type="sldNum" sz="quarter" idx="12"/>
          </p:nvPr>
        </p:nvSpPr>
        <p:spPr/>
        <p:txBody>
          <a:bodyPr/>
          <a:lstStyle/>
          <a:p>
            <a:fld id="{9C5BEA5F-45C3-4BB6-A590-5A9FB25E3428}" type="slidenum">
              <a:rPr lang="en-US" smtClean="0"/>
              <a:t>266</a:t>
            </a:fld>
            <a:endParaRPr lang="en-US"/>
          </a:p>
        </p:txBody>
      </p:sp>
      <p:pic>
        <p:nvPicPr>
          <p:cNvPr id="6" name="Picture 5">
            <a:extLst>
              <a:ext uri="{FF2B5EF4-FFF2-40B4-BE49-F238E27FC236}">
                <a16:creationId xmlns:a16="http://schemas.microsoft.com/office/drawing/2014/main" id="{25C03242-15B1-76E3-D860-F6A7C8494775}"/>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ACD0F607-C02B-1A54-8292-CFC6E230A7F4}"/>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DAE3F09-1374-11BF-CEE8-DB654FC247E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209139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14A0-AE96-3109-F538-76D80F349B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279E15-A0FE-F8BE-2F7D-A140E8EC1AA0}"/>
              </a:ext>
            </a:extLst>
          </p:cNvPr>
          <p:cNvSpPr>
            <a:spLocks noGrp="1"/>
          </p:cNvSpPr>
          <p:nvPr>
            <p:ph type="sldNum" sz="quarter" idx="12"/>
          </p:nvPr>
        </p:nvSpPr>
        <p:spPr/>
        <p:txBody>
          <a:bodyPr/>
          <a:lstStyle/>
          <a:p>
            <a:fld id="{9C5BEA5F-45C3-4BB6-A590-5A9FB25E3428}" type="slidenum">
              <a:rPr lang="en-US" smtClean="0"/>
              <a:t>267</a:t>
            </a:fld>
            <a:endParaRPr lang="en-US"/>
          </a:p>
        </p:txBody>
      </p:sp>
      <p:pic>
        <p:nvPicPr>
          <p:cNvPr id="3" name="Picture 2">
            <a:extLst>
              <a:ext uri="{FF2B5EF4-FFF2-40B4-BE49-F238E27FC236}">
                <a16:creationId xmlns:a16="http://schemas.microsoft.com/office/drawing/2014/main" id="{247440ED-A7B1-F20A-58A6-435C1AFF214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5D53122-9C86-9CAB-18CC-C40D055700B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73158C0-5233-2E58-955C-D62E39B729E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181835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AD6C-6688-032C-2288-394918E240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F36A65-0A81-D416-B3C8-7706935A9B3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268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8729C15-A32B-D077-71C5-4FDD22BECE5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1741433-CF38-1022-3EE8-8EECB67171D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1B83D2C-62F5-4C7F-6B63-A54F5D0EB4F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9A5D69A-3133-29BA-335C-DEC327C0FBE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F7322F6-FAF3-CE78-4C8D-2BB8579713B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9954005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BEDD-C99E-C006-CE8A-534C05F64F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A2D82A-0A28-B54A-7247-630238140C13}"/>
              </a:ext>
            </a:extLst>
          </p:cNvPr>
          <p:cNvSpPr>
            <a:spLocks noGrp="1"/>
          </p:cNvSpPr>
          <p:nvPr>
            <p:ph type="sldNum" sz="quarter" idx="12"/>
          </p:nvPr>
        </p:nvSpPr>
        <p:spPr/>
        <p:txBody>
          <a:bodyPr/>
          <a:lstStyle/>
          <a:p>
            <a:fld id="{9C5BEA5F-45C3-4BB6-A590-5A9FB25E3428}" type="slidenum">
              <a:rPr lang="en-US" smtClean="0"/>
              <a:t>269</a:t>
            </a:fld>
            <a:endParaRPr lang="en-US"/>
          </a:p>
        </p:txBody>
      </p:sp>
      <p:pic>
        <p:nvPicPr>
          <p:cNvPr id="3" name="Picture 2">
            <a:extLst>
              <a:ext uri="{FF2B5EF4-FFF2-40B4-BE49-F238E27FC236}">
                <a16:creationId xmlns:a16="http://schemas.microsoft.com/office/drawing/2014/main" id="{08BFDE9E-9C8E-5C3F-1926-6808470563C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9F291CC-BD1C-33E2-E538-D83AF3E296D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6759168-8FCF-3BAD-63E9-3C2B6C5DB79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246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F74D2-5843-1F1F-F488-58AD90B6EE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BA4B79-7A12-B274-7A11-93E44F3B488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1CE3BAD-5E71-F668-05D1-D5EB9C6E26D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F07CA36-AE9A-02D8-816B-F267F7EA906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703F2AA-4446-DAAD-3C65-0C586179C29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0651BF1-18FD-1B99-67F8-51F6AAB79C1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BC8D564-15F5-21F5-A90D-64F559C6E0D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193476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60A86-3805-A1A9-71F4-2FDA2262E0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C5BCB-F5D3-03DD-87DC-F225E3FB6F26}"/>
              </a:ext>
            </a:extLst>
          </p:cNvPr>
          <p:cNvSpPr>
            <a:spLocks noGrp="1"/>
          </p:cNvSpPr>
          <p:nvPr>
            <p:ph type="sldNum" sz="quarter" idx="12"/>
          </p:nvPr>
        </p:nvSpPr>
        <p:spPr/>
        <p:txBody>
          <a:bodyPr/>
          <a:lstStyle/>
          <a:p>
            <a:fld id="{9C5BEA5F-45C3-4BB6-A590-5A9FB25E3428}" type="slidenum">
              <a:rPr lang="en-US" smtClean="0"/>
              <a:t>270</a:t>
            </a:fld>
            <a:endParaRPr lang="en-US"/>
          </a:p>
        </p:txBody>
      </p:sp>
      <p:pic>
        <p:nvPicPr>
          <p:cNvPr id="3" name="Picture 2">
            <a:extLst>
              <a:ext uri="{FF2B5EF4-FFF2-40B4-BE49-F238E27FC236}">
                <a16:creationId xmlns:a16="http://schemas.microsoft.com/office/drawing/2014/main" id="{BBDDBA0E-E9B0-C8F4-6B72-D395DB0F396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D66D17E-A32D-5A9F-ED1F-1CF4483448F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DC90A0C-EE77-57A7-AF4B-5E579CD8A32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4177876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18735-B5DC-5ADE-9F76-579CBCB82C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13D3E5-CDC9-0E75-EC14-6D1A0A348415}"/>
              </a:ext>
            </a:extLst>
          </p:cNvPr>
          <p:cNvSpPr>
            <a:spLocks noGrp="1"/>
          </p:cNvSpPr>
          <p:nvPr>
            <p:ph type="sldNum" sz="quarter" idx="12"/>
          </p:nvPr>
        </p:nvSpPr>
        <p:spPr/>
        <p:txBody>
          <a:bodyPr/>
          <a:lstStyle/>
          <a:p>
            <a:fld id="{9C5BEA5F-45C3-4BB6-A590-5A9FB25E3428}" type="slidenum">
              <a:rPr lang="en-US" smtClean="0"/>
              <a:t>271</a:t>
            </a:fld>
            <a:endParaRPr lang="en-US"/>
          </a:p>
        </p:txBody>
      </p:sp>
      <p:pic>
        <p:nvPicPr>
          <p:cNvPr id="3" name="Picture 2">
            <a:extLst>
              <a:ext uri="{FF2B5EF4-FFF2-40B4-BE49-F238E27FC236}">
                <a16:creationId xmlns:a16="http://schemas.microsoft.com/office/drawing/2014/main" id="{E07E9A0F-17D5-F9D1-4187-949646EF9C6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E8B3C28-3FF8-8284-80B4-1DD9F55E53B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9C7BFF5-3AEF-515F-326B-D69CA8254D1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587764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754B3-F659-D99D-972B-5BAB67A50C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65E3A0-B9E2-2703-02CC-1A4846D5731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272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F53E292-DADC-0743-8E21-B5EEBB576BD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777FE3B-D8CE-CE32-6E8C-8BC72279747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23209EC9-D503-FCD4-989C-D374AB766AA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C1F13AE-3876-55A3-BB2F-65E6B0D55ED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5E81C9C-FDA9-F0E7-D68E-E9DCF06D00C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687428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A023-FD99-BCB6-C980-1AF7373B81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E1447-49E1-97CA-DA92-787491C9761D}"/>
              </a:ext>
            </a:extLst>
          </p:cNvPr>
          <p:cNvSpPr>
            <a:spLocks noGrp="1"/>
          </p:cNvSpPr>
          <p:nvPr>
            <p:ph type="sldNum" sz="quarter" idx="12"/>
          </p:nvPr>
        </p:nvSpPr>
        <p:spPr/>
        <p:txBody>
          <a:bodyPr/>
          <a:lstStyle/>
          <a:p>
            <a:fld id="{9C5BEA5F-45C3-4BB6-A590-5A9FB25E3428}" type="slidenum">
              <a:rPr lang="en-US" smtClean="0"/>
              <a:t>273</a:t>
            </a:fld>
            <a:endParaRPr lang="en-US"/>
          </a:p>
        </p:txBody>
      </p:sp>
      <p:pic>
        <p:nvPicPr>
          <p:cNvPr id="3" name="Picture 2">
            <a:extLst>
              <a:ext uri="{FF2B5EF4-FFF2-40B4-BE49-F238E27FC236}">
                <a16:creationId xmlns:a16="http://schemas.microsoft.com/office/drawing/2014/main" id="{0E4912DD-7DE9-E6FA-EEA8-F6739C77AC4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D38F75-2E06-6BBC-B33E-26406E30F60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6FDA586-0DEA-0121-300A-7EC643D8926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512209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9833-D2E2-D2C6-7224-576557464F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465A6-149B-CEFE-0B20-C1408F89F6A2}"/>
              </a:ext>
            </a:extLst>
          </p:cNvPr>
          <p:cNvSpPr>
            <a:spLocks noGrp="1"/>
          </p:cNvSpPr>
          <p:nvPr>
            <p:ph type="sldNum" sz="quarter" idx="12"/>
          </p:nvPr>
        </p:nvSpPr>
        <p:spPr/>
        <p:txBody>
          <a:bodyPr/>
          <a:lstStyle/>
          <a:p>
            <a:fld id="{9C5BEA5F-45C3-4BB6-A590-5A9FB25E3428}" type="slidenum">
              <a:rPr lang="en-US" smtClean="0"/>
              <a:t>274</a:t>
            </a:fld>
            <a:endParaRPr lang="en-US"/>
          </a:p>
        </p:txBody>
      </p:sp>
      <p:pic>
        <p:nvPicPr>
          <p:cNvPr id="3" name="Picture 2">
            <a:extLst>
              <a:ext uri="{FF2B5EF4-FFF2-40B4-BE49-F238E27FC236}">
                <a16:creationId xmlns:a16="http://schemas.microsoft.com/office/drawing/2014/main" id="{D41856CD-3F6A-30A0-B21B-682AEB4D8AF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FC89059-396A-0102-8729-20CDF43C3DC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344302C-CBC2-C222-319C-6BE2AF76399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202053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531D-6F77-28F1-888C-EC31531CE8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03234-31F2-E6FD-16B8-28A4D9F5738D}"/>
              </a:ext>
            </a:extLst>
          </p:cNvPr>
          <p:cNvSpPr>
            <a:spLocks noGrp="1"/>
          </p:cNvSpPr>
          <p:nvPr>
            <p:ph type="sldNum" sz="quarter" idx="12"/>
          </p:nvPr>
        </p:nvSpPr>
        <p:spPr/>
        <p:txBody>
          <a:bodyPr/>
          <a:lstStyle/>
          <a:p>
            <a:fld id="{9C5BEA5F-45C3-4BB6-A590-5A9FB25E3428}" type="slidenum">
              <a:rPr lang="en-US" smtClean="0"/>
              <a:t>275</a:t>
            </a:fld>
            <a:endParaRPr lang="en-US"/>
          </a:p>
        </p:txBody>
      </p:sp>
      <p:pic>
        <p:nvPicPr>
          <p:cNvPr id="3" name="Picture 2">
            <a:extLst>
              <a:ext uri="{FF2B5EF4-FFF2-40B4-BE49-F238E27FC236}">
                <a16:creationId xmlns:a16="http://schemas.microsoft.com/office/drawing/2014/main" id="{91D7004C-34E4-A21E-2275-E103D693F10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0244513-44E1-C8AD-1C29-6B7BF2B7705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4AD001E-1A8D-DA7D-EA3E-73C81F748AD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725092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5908F-A61B-7126-E861-36135932E8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01C2B6-F774-C9E0-094C-451F443700C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276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70DBB7A-7EEE-1D1A-E571-D1E16D06F3F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695EF8C-6993-F0A1-3178-B4A0E0F046A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3203F87-6EF2-7962-C494-5306FA03DEE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CFE7978-2152-BEA1-E267-81988603AAB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6B3C520-F8F4-3547-BE28-91C89C6EBF1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01413255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3BD7-BCF7-D89C-61EB-DEFD4C1F3D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72F6A0-8960-91D5-1858-BE5182850E96}"/>
              </a:ext>
            </a:extLst>
          </p:cNvPr>
          <p:cNvSpPr>
            <a:spLocks noGrp="1"/>
          </p:cNvSpPr>
          <p:nvPr>
            <p:ph type="sldNum" sz="quarter" idx="12"/>
          </p:nvPr>
        </p:nvSpPr>
        <p:spPr/>
        <p:txBody>
          <a:bodyPr/>
          <a:lstStyle/>
          <a:p>
            <a:fld id="{9C5BEA5F-45C3-4BB6-A590-5A9FB25E3428}" type="slidenum">
              <a:rPr lang="en-US" smtClean="0"/>
              <a:t>277</a:t>
            </a:fld>
            <a:endParaRPr lang="en-US"/>
          </a:p>
        </p:txBody>
      </p:sp>
      <p:pic>
        <p:nvPicPr>
          <p:cNvPr id="3" name="Picture 2">
            <a:extLst>
              <a:ext uri="{FF2B5EF4-FFF2-40B4-BE49-F238E27FC236}">
                <a16:creationId xmlns:a16="http://schemas.microsoft.com/office/drawing/2014/main" id="{3E333F71-B8FA-B2E8-9DA9-C9155C91C51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46E176C-B672-C33B-C82B-3122FBF7BC2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041FE9F-BE2B-6014-9C8A-6911647B0F0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006883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A391-1860-3575-5719-276BDE6793A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54E007-1A98-ABFA-B2D7-FBEE5B9BFE70}"/>
              </a:ext>
            </a:extLst>
          </p:cNvPr>
          <p:cNvSpPr>
            <a:spLocks noGrp="1"/>
          </p:cNvSpPr>
          <p:nvPr>
            <p:ph type="sldNum" sz="quarter" idx="12"/>
          </p:nvPr>
        </p:nvSpPr>
        <p:spPr/>
        <p:txBody>
          <a:bodyPr/>
          <a:lstStyle/>
          <a:p>
            <a:fld id="{9C5BEA5F-45C3-4BB6-A590-5A9FB25E3428}" type="slidenum">
              <a:rPr lang="en-US" smtClean="0"/>
              <a:t>278</a:t>
            </a:fld>
            <a:endParaRPr lang="en-US"/>
          </a:p>
        </p:txBody>
      </p:sp>
      <p:pic>
        <p:nvPicPr>
          <p:cNvPr id="3" name="Picture 2">
            <a:extLst>
              <a:ext uri="{FF2B5EF4-FFF2-40B4-BE49-F238E27FC236}">
                <a16:creationId xmlns:a16="http://schemas.microsoft.com/office/drawing/2014/main" id="{7A14A929-0458-C359-A3DB-685208A3F15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EA5E42C-9469-03E2-53A7-AD2CC23B8BC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54FF316-A8BC-6DB2-B458-0CAEEC11441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68623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E5F-5208-087F-84F3-98383581DA9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EB7547E-54B9-FDE7-F454-57E6D4BFD6F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DEEB7C0-9692-6942-1A7B-EF951F8B9FB6}"/>
              </a:ext>
            </a:extLst>
          </p:cNvPr>
          <p:cNvSpPr>
            <a:spLocks noGrp="1"/>
          </p:cNvSpPr>
          <p:nvPr>
            <p:ph type="sldNum" sz="quarter" idx="12"/>
          </p:nvPr>
        </p:nvSpPr>
        <p:spPr/>
        <p:txBody>
          <a:bodyPr/>
          <a:lstStyle/>
          <a:p>
            <a:fld id="{9C5BEA5F-45C3-4BB6-A590-5A9FB25E3428}" type="slidenum">
              <a:rPr lang="en-US" smtClean="0"/>
              <a:t>279</a:t>
            </a:fld>
            <a:endParaRPr lang="en-US"/>
          </a:p>
        </p:txBody>
      </p:sp>
      <p:pic>
        <p:nvPicPr>
          <p:cNvPr id="8" name="Picture 7">
            <a:extLst>
              <a:ext uri="{FF2B5EF4-FFF2-40B4-BE49-F238E27FC236}">
                <a16:creationId xmlns:a16="http://schemas.microsoft.com/office/drawing/2014/main" id="{0247B91D-38E8-6EE9-B436-14AE0115575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B878422-D263-A12C-37C3-62EFC9BD0AE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567F94A-1B47-75C6-DA73-2CC99418FE6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F2F0C8C-64C6-1A5F-FCEB-4094BEF63CC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78AAC7C-CE17-423C-865E-5FF0D803686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08DB6CB-51D9-1530-092D-B71D5701D59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45CAD57-B352-6E08-4DC8-DBCE0C3FCD0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4713B2F-54AC-E820-BFCF-E1882D63891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152CB4F-1D99-6A94-CCCF-65CB121D6BE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A895466-4D91-39A2-453C-DB9B34F9B0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E0925ED-76F5-6E5C-5471-69887A2F993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2C1C194-FCE1-709A-9114-E473FBBB98F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6EBC39D-DA79-A8AD-C06B-BBCCE021D75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DCCC178-CB90-F3A5-F165-E2484B45C0D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1C8E4EB-7291-C47F-A076-B87210FCC0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86507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DAE-4DA8-550B-2468-ED4D794AE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D5202-DEDA-2106-8DC6-5A3FC88AC00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84D70F1-ECFF-5446-E2E6-1336475F1AE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8F64A-D171-BFFF-5B37-E3FDDF4BA1B0}"/>
              </a:ext>
            </a:extLst>
          </p:cNvPr>
          <p:cNvSpPr>
            <a:spLocks noGrp="1"/>
          </p:cNvSpPr>
          <p:nvPr>
            <p:ph type="sldNum" sz="quarter" idx="12"/>
          </p:nvPr>
        </p:nvSpPr>
        <p:spPr/>
        <p:txBody>
          <a:bodyPr/>
          <a:lstStyle/>
          <a:p>
            <a:fld id="{9C5BEA5F-45C3-4BB6-A590-5A9FB25E3428}" type="slidenum">
              <a:rPr lang="en-US" smtClean="0"/>
              <a:t>28</a:t>
            </a:fld>
            <a:endParaRPr lang="en-US"/>
          </a:p>
        </p:txBody>
      </p:sp>
      <p:pic>
        <p:nvPicPr>
          <p:cNvPr id="8" name="Picture 7">
            <a:extLst>
              <a:ext uri="{FF2B5EF4-FFF2-40B4-BE49-F238E27FC236}">
                <a16:creationId xmlns:a16="http://schemas.microsoft.com/office/drawing/2014/main" id="{4C21DE2D-F0EE-904B-DDC3-8B74F4D53D2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585FECC-E597-08AF-D266-D2E69B0CDCE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B07D86D-CE3A-8458-DDA2-804A77DD53E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786B009-8927-0E38-8E30-79D7A9AB094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AB96863-5A7D-F9C5-715D-CA5DD96CBF6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CB861D6-02F6-09A7-E773-710351B89C1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5DFAE5A-4977-D5F2-8195-322AA5E163E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43677D0-2274-41DA-13DE-4F9CD0D40DB7}"/>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7645B21-6032-1689-681B-F745DACFD60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F00C5BF-1BEA-2D1E-1571-E25217058FF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7F6BCB0-7497-A762-99EA-C072E1EB335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B83A7BA-3CC2-CFFC-961F-DCE399FA1BA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ABD581A-C28B-6266-7270-F3F4559AD5E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7F52CA0-EF06-42A1-5294-1DD952AC0C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9A21E8D-7954-317D-1BB8-10468907D74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3652668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134B-ACFB-6BCA-7E78-1F464088F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16D255-12E2-C6C6-9552-20EEB6CB56A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0A9F1FB-DB9A-5040-211E-22D21F44F69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89F98CE-3603-7A7B-71DD-A1B00965183D}"/>
              </a:ext>
            </a:extLst>
          </p:cNvPr>
          <p:cNvSpPr>
            <a:spLocks noGrp="1"/>
          </p:cNvSpPr>
          <p:nvPr>
            <p:ph type="sldNum" sz="quarter" idx="12"/>
          </p:nvPr>
        </p:nvSpPr>
        <p:spPr/>
        <p:txBody>
          <a:bodyPr/>
          <a:lstStyle/>
          <a:p>
            <a:fld id="{9C5BEA5F-45C3-4BB6-A590-5A9FB25E3428}" type="slidenum">
              <a:rPr lang="en-US" smtClean="0"/>
              <a:t>280</a:t>
            </a:fld>
            <a:endParaRPr lang="en-US"/>
          </a:p>
        </p:txBody>
      </p:sp>
      <p:pic>
        <p:nvPicPr>
          <p:cNvPr id="6" name="Picture 5">
            <a:extLst>
              <a:ext uri="{FF2B5EF4-FFF2-40B4-BE49-F238E27FC236}">
                <a16:creationId xmlns:a16="http://schemas.microsoft.com/office/drawing/2014/main" id="{FC751E79-6FC2-CF46-993F-B55905A2819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A6B49AF-8BA7-73BC-08EF-2C195F7500D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616512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72DB2-F51A-A3AD-D0D9-657D6E735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4266A-0C01-BD69-6D2B-B6F5976262D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1ED893D-6CD2-6F04-3C03-C32EDFB58F9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0BDF09B-6474-EEFB-0E57-649E6CC53EFE}"/>
              </a:ext>
            </a:extLst>
          </p:cNvPr>
          <p:cNvSpPr>
            <a:spLocks noGrp="1"/>
          </p:cNvSpPr>
          <p:nvPr>
            <p:ph type="sldNum" sz="quarter" idx="12"/>
          </p:nvPr>
        </p:nvSpPr>
        <p:spPr/>
        <p:txBody>
          <a:bodyPr/>
          <a:lstStyle/>
          <a:p>
            <a:fld id="{9C5BEA5F-45C3-4BB6-A590-5A9FB25E3428}" type="slidenum">
              <a:rPr lang="en-US" smtClean="0"/>
              <a:t>281</a:t>
            </a:fld>
            <a:endParaRPr lang="en-US"/>
          </a:p>
        </p:txBody>
      </p:sp>
      <p:pic>
        <p:nvPicPr>
          <p:cNvPr id="8" name="Picture 7">
            <a:extLst>
              <a:ext uri="{FF2B5EF4-FFF2-40B4-BE49-F238E27FC236}">
                <a16:creationId xmlns:a16="http://schemas.microsoft.com/office/drawing/2014/main" id="{7E00CC34-F866-22DA-46BA-A9BE39264EA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08C6DB8-FD06-A7B1-DDB4-E5263E2E3B2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8F58504-5577-58C9-3F56-DB117221F2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98FECF7-61E0-B8AC-4A4B-0280566D0C0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80D2EA7-5E3A-DE1A-81DF-CE6DD36715A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A6BEC72-3F37-1DB4-D91C-6D2F0B40532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9908E3D-6753-AF83-6832-32A0D4BD288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C0EF7CC-2A45-0A57-8CD4-A650396F79C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20300C1-FCC7-8CB5-EB0B-31CDDCAF835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ED74642-F675-A2A6-EFAD-DB95F7AF493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415F9CC-2D1A-6DF8-8CAD-4D350CCAFDD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11C54E0-0CF4-B650-9E10-36118259685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1B22E68-AE13-0E2B-4CC8-143CF97608B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B3A2A6D-B9EA-5392-3FFD-36CC91EAFDA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3B22782-E148-CFC9-98AB-C42E860A463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227570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AA13-D87B-4D2F-FFA3-EBB2A98D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85F8A-EDD1-4205-38BC-8C39B19EEE1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9E51116-E926-E796-F843-878874287D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F3ED8BC-5DFE-E5C4-8EA5-25A7A86B8887}"/>
              </a:ext>
            </a:extLst>
          </p:cNvPr>
          <p:cNvSpPr>
            <a:spLocks noGrp="1"/>
          </p:cNvSpPr>
          <p:nvPr>
            <p:ph type="sldNum" sz="quarter" idx="12"/>
          </p:nvPr>
        </p:nvSpPr>
        <p:spPr/>
        <p:txBody>
          <a:bodyPr/>
          <a:lstStyle/>
          <a:p>
            <a:fld id="{9C5BEA5F-45C3-4BB6-A590-5A9FB25E3428}" type="slidenum">
              <a:rPr lang="en-US" smtClean="0"/>
              <a:t>282</a:t>
            </a:fld>
            <a:endParaRPr lang="en-US"/>
          </a:p>
        </p:txBody>
      </p:sp>
      <p:pic>
        <p:nvPicPr>
          <p:cNvPr id="6" name="Picture 5">
            <a:extLst>
              <a:ext uri="{FF2B5EF4-FFF2-40B4-BE49-F238E27FC236}">
                <a16:creationId xmlns:a16="http://schemas.microsoft.com/office/drawing/2014/main" id="{5FE1F55E-BA76-74D9-7A5F-D3AE7283987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AA1539A-DE54-B7B4-0B5F-1E275FA47F3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639987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805F-DFF9-5B70-CD7E-1F48987A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BD226-16AF-0DC9-036C-7037ADEFD5B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B57189-27E5-02C0-A180-9AEFD81C72A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395F9DD-8B36-A703-D298-0436F13DA62F}"/>
              </a:ext>
            </a:extLst>
          </p:cNvPr>
          <p:cNvSpPr>
            <a:spLocks noGrp="1"/>
          </p:cNvSpPr>
          <p:nvPr>
            <p:ph type="sldNum" sz="quarter" idx="12"/>
          </p:nvPr>
        </p:nvSpPr>
        <p:spPr/>
        <p:txBody>
          <a:bodyPr/>
          <a:lstStyle/>
          <a:p>
            <a:fld id="{9C5BEA5F-45C3-4BB6-A590-5A9FB25E3428}" type="slidenum">
              <a:rPr lang="en-US" smtClean="0"/>
              <a:t>283</a:t>
            </a:fld>
            <a:endParaRPr lang="en-US"/>
          </a:p>
        </p:txBody>
      </p:sp>
      <p:pic>
        <p:nvPicPr>
          <p:cNvPr id="6" name="Picture 5">
            <a:extLst>
              <a:ext uri="{FF2B5EF4-FFF2-40B4-BE49-F238E27FC236}">
                <a16:creationId xmlns:a16="http://schemas.microsoft.com/office/drawing/2014/main" id="{56698C09-EF1F-E97D-3289-05A50CCA0FD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6FC9A16-A516-F92C-75E0-CA4DDD2134B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19A62EF-9F92-81E2-A3BB-360E4A6249D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729611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36E6-68DE-3F1F-45A7-60E9EDA43A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12305C-886D-CB6F-9044-7DDC23E38DB9}"/>
              </a:ext>
            </a:extLst>
          </p:cNvPr>
          <p:cNvSpPr>
            <a:spLocks noGrp="1"/>
          </p:cNvSpPr>
          <p:nvPr>
            <p:ph type="sldNum" sz="quarter" idx="12"/>
          </p:nvPr>
        </p:nvSpPr>
        <p:spPr/>
        <p:txBody>
          <a:bodyPr/>
          <a:lstStyle/>
          <a:p>
            <a:fld id="{9C5BEA5F-45C3-4BB6-A590-5A9FB25E3428}" type="slidenum">
              <a:rPr lang="en-US" smtClean="0"/>
              <a:t>284</a:t>
            </a:fld>
            <a:endParaRPr lang="en-US"/>
          </a:p>
        </p:txBody>
      </p:sp>
      <p:pic>
        <p:nvPicPr>
          <p:cNvPr id="3" name="Picture 2">
            <a:extLst>
              <a:ext uri="{FF2B5EF4-FFF2-40B4-BE49-F238E27FC236}">
                <a16:creationId xmlns:a16="http://schemas.microsoft.com/office/drawing/2014/main" id="{181CB511-3D97-AC4B-6DC5-9207E279829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5454EB1-E30E-976C-EC7A-C524BBD30E3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09C21EA-1E4B-75A6-DAC2-9FDBDBBE120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839350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E2013-F471-4EBB-7553-B37E299FE4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0D21A9-5BB5-2AEF-37CF-75122B3D514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285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72E273C-72B6-DF9D-CCBF-602CC2DD588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1DB4463-1069-19BB-6EE3-06BEE0D1DAB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699BADE-B1FF-B809-1A88-F08944A19A8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EA8D9A2-D11B-AE39-2A39-33AE9939FA3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DCEE772-89AA-B619-D530-025B674838C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1183560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A783B-BC14-06D8-1E75-B5D161D1E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CC220-E90B-823E-3CE5-EADE76CBBB7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F240C45-E5AA-EB19-599D-BFE636A4BC9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249B47E-0FE7-4BE8-66CE-3C2D343C568B}"/>
              </a:ext>
            </a:extLst>
          </p:cNvPr>
          <p:cNvSpPr>
            <a:spLocks noGrp="1"/>
          </p:cNvSpPr>
          <p:nvPr>
            <p:ph type="sldNum" sz="quarter" idx="12"/>
          </p:nvPr>
        </p:nvSpPr>
        <p:spPr/>
        <p:txBody>
          <a:bodyPr/>
          <a:lstStyle/>
          <a:p>
            <a:fld id="{9C5BEA5F-45C3-4BB6-A590-5A9FB25E3428}" type="slidenum">
              <a:rPr lang="en-US" smtClean="0"/>
              <a:t>286</a:t>
            </a:fld>
            <a:endParaRPr lang="en-US"/>
          </a:p>
        </p:txBody>
      </p:sp>
      <p:pic>
        <p:nvPicPr>
          <p:cNvPr id="8" name="Picture 7">
            <a:extLst>
              <a:ext uri="{FF2B5EF4-FFF2-40B4-BE49-F238E27FC236}">
                <a16:creationId xmlns:a16="http://schemas.microsoft.com/office/drawing/2014/main" id="{1ED4AAE2-DA23-902C-E719-B73DC87290D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DE38A0A-81ED-3394-49F9-42E17E026AD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94082E2-9EFC-69B8-C3D7-1A9DC6E27EE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10390D8-18A9-29F0-8F0E-4E6F3A2B4B6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F822F95-9380-060B-6E74-3C16C4ADA30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DAB74A6-0D72-5CFC-C7F4-6AAFCDEBD57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53C496B-42C6-F1E4-C0E4-875A995632F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DF5DC08-9224-8C7F-9642-0DFB9991558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E86666B-0E22-B422-4EDD-147425BB665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81AF622-C88F-7039-CB24-F74C11BE14A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E0637B8-1E7C-1E81-72D7-52D87887DB0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33A8F00-85D6-5649-95AE-C3E4E129D41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6A5CA9D-4AC7-F339-3A8F-903F47803DF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9EBD1CA-73D3-9517-68FD-F1CF803B95A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3DD82E-3580-47D3-7A0B-BBFE788AF38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2224777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10FD3-BBDE-454D-4ECB-AD2015E23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306B5-14AD-0FCF-0D7E-1C83890AEC0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AEF4477-BF5E-7193-B9B3-3558EDF2F1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E35112-AD31-BEDA-3DB5-41FF3653F4A5}"/>
              </a:ext>
            </a:extLst>
          </p:cNvPr>
          <p:cNvSpPr>
            <a:spLocks noGrp="1"/>
          </p:cNvSpPr>
          <p:nvPr>
            <p:ph type="sldNum" sz="quarter" idx="12"/>
          </p:nvPr>
        </p:nvSpPr>
        <p:spPr/>
        <p:txBody>
          <a:bodyPr/>
          <a:lstStyle/>
          <a:p>
            <a:fld id="{9C5BEA5F-45C3-4BB6-A590-5A9FB25E3428}" type="slidenum">
              <a:rPr lang="en-US" smtClean="0"/>
              <a:t>287</a:t>
            </a:fld>
            <a:endParaRPr lang="en-US"/>
          </a:p>
        </p:txBody>
      </p:sp>
      <p:pic>
        <p:nvPicPr>
          <p:cNvPr id="6" name="Picture 5">
            <a:extLst>
              <a:ext uri="{FF2B5EF4-FFF2-40B4-BE49-F238E27FC236}">
                <a16:creationId xmlns:a16="http://schemas.microsoft.com/office/drawing/2014/main" id="{54BD39D5-AB8B-BC35-BDA3-58AB4F37142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2DCF10AF-7A86-0E50-9D5B-8514616A5D27}"/>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2FC59039-5387-E868-B848-82C20C7651ED}"/>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29EB55D-4469-C39A-0338-41B334CE5E74}"/>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8195852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CF58-C22D-F72E-656F-D35538656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DCB73-8F01-6C9B-2832-7E4DDD322AB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AE1C956-51C8-2477-29EE-14312CCE245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CCEF581-BEBE-7E1D-7413-A0BC32896700}"/>
              </a:ext>
            </a:extLst>
          </p:cNvPr>
          <p:cNvSpPr>
            <a:spLocks noGrp="1"/>
          </p:cNvSpPr>
          <p:nvPr>
            <p:ph type="sldNum" sz="quarter" idx="12"/>
          </p:nvPr>
        </p:nvSpPr>
        <p:spPr/>
        <p:txBody>
          <a:bodyPr/>
          <a:lstStyle/>
          <a:p>
            <a:fld id="{9C5BEA5F-45C3-4BB6-A590-5A9FB25E3428}" type="slidenum">
              <a:rPr lang="en-US" smtClean="0"/>
              <a:t>288</a:t>
            </a:fld>
            <a:endParaRPr lang="en-US"/>
          </a:p>
        </p:txBody>
      </p:sp>
      <p:pic>
        <p:nvPicPr>
          <p:cNvPr id="8" name="Picture 7">
            <a:extLst>
              <a:ext uri="{FF2B5EF4-FFF2-40B4-BE49-F238E27FC236}">
                <a16:creationId xmlns:a16="http://schemas.microsoft.com/office/drawing/2014/main" id="{81ABD4AE-0605-E741-C605-135AD5B1963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3BB5035-787D-F2E0-8CCE-C578780F492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CE1D8CD-A985-BBD9-8A5A-36C5FA87E09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16C78BF-5238-FEA0-02F6-DC5110B86C8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7AA5C4E-7F66-E63C-EA81-90A2DEAD2EF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D51C54D-64B1-D153-3552-2613EEB69B1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FA9B4E8-1D4C-D228-CA36-7CC315CD56E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6F9B862-FB46-1098-767B-421EAAC2606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29748A8-F805-1D98-FB56-036664AD3D9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F78DE09-12AB-6DEB-D767-F7B8F4D9CA1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6C300DC-168C-7D94-E8E8-FF35528BEBB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5FF3DD3-6786-E30F-3503-53AAED68E99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2AD0ED2-1ECB-50A0-8E83-E9FADBF766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5FDCE85-20B4-EA9B-5B4C-A88F61A9059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50A8045-8DA4-AA45-DE4D-201202482BC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490798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F9E38-521A-C5AF-92CE-0CF77BE39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38E4A-B2E5-2B46-D0BB-A3029F4051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B7144D0-C421-D649-3FA5-BB296844F20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4D75612-865E-E1D3-7582-C8C276F70B49}"/>
              </a:ext>
            </a:extLst>
          </p:cNvPr>
          <p:cNvSpPr>
            <a:spLocks noGrp="1"/>
          </p:cNvSpPr>
          <p:nvPr>
            <p:ph type="sldNum" sz="quarter" idx="12"/>
          </p:nvPr>
        </p:nvSpPr>
        <p:spPr/>
        <p:txBody>
          <a:bodyPr/>
          <a:lstStyle/>
          <a:p>
            <a:fld id="{9C5BEA5F-45C3-4BB6-A590-5A9FB25E3428}" type="slidenum">
              <a:rPr lang="en-US" smtClean="0"/>
              <a:t>289</a:t>
            </a:fld>
            <a:endParaRPr lang="en-US"/>
          </a:p>
        </p:txBody>
      </p:sp>
      <p:pic>
        <p:nvPicPr>
          <p:cNvPr id="6" name="Picture 5">
            <a:extLst>
              <a:ext uri="{FF2B5EF4-FFF2-40B4-BE49-F238E27FC236}">
                <a16:creationId xmlns:a16="http://schemas.microsoft.com/office/drawing/2014/main" id="{723784E6-8252-C8E1-477E-883D07EBE03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396085F-AE3A-8E03-BCFA-8164030AE27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5231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B28C-61BA-19DA-09B5-E03BC0F76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1E9E1-C3E5-6454-2788-72EBE92C529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BF3EE6-2FEB-0368-921F-44AF31226C7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1C7F160-A1C2-C8B4-BBFB-7AA3EECFFBBE}"/>
              </a:ext>
            </a:extLst>
          </p:cNvPr>
          <p:cNvSpPr>
            <a:spLocks noGrp="1"/>
          </p:cNvSpPr>
          <p:nvPr>
            <p:ph type="sldNum" sz="quarter" idx="12"/>
          </p:nvPr>
        </p:nvSpPr>
        <p:spPr/>
        <p:txBody>
          <a:bodyPr/>
          <a:lstStyle/>
          <a:p>
            <a:fld id="{9C5BEA5F-45C3-4BB6-A590-5A9FB25E3428}" type="slidenum">
              <a:rPr lang="en-US" smtClean="0"/>
              <a:t>29</a:t>
            </a:fld>
            <a:endParaRPr lang="en-US"/>
          </a:p>
        </p:txBody>
      </p:sp>
      <p:pic>
        <p:nvPicPr>
          <p:cNvPr id="6" name="Picture 5">
            <a:extLst>
              <a:ext uri="{FF2B5EF4-FFF2-40B4-BE49-F238E27FC236}">
                <a16:creationId xmlns:a16="http://schemas.microsoft.com/office/drawing/2014/main" id="{069D4CA8-3F7A-DD19-22C8-01EBDA1EF30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0D10A4CC-4770-C686-7016-72AFF8F681BA}"/>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5FAF3CA4-1104-8C8E-050D-69E726FFED0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ECEA9C1-4992-F18D-70CC-D185764B223F}"/>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5561875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AAE2-1395-B10A-3689-AAC05A96A5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0A83F2-6AC2-7812-95D1-BB08302727BF}"/>
              </a:ext>
            </a:extLst>
          </p:cNvPr>
          <p:cNvSpPr>
            <a:spLocks noGrp="1"/>
          </p:cNvSpPr>
          <p:nvPr>
            <p:ph type="sldNum" sz="quarter" idx="12"/>
          </p:nvPr>
        </p:nvSpPr>
        <p:spPr/>
        <p:txBody>
          <a:bodyPr/>
          <a:lstStyle/>
          <a:p>
            <a:fld id="{9C5BEA5F-45C3-4BB6-A590-5A9FB25E3428}" type="slidenum">
              <a:rPr lang="en-US" smtClean="0"/>
              <a:t>290</a:t>
            </a:fld>
            <a:endParaRPr lang="en-US"/>
          </a:p>
        </p:txBody>
      </p:sp>
      <p:pic>
        <p:nvPicPr>
          <p:cNvPr id="6" name="Picture 5">
            <a:extLst>
              <a:ext uri="{FF2B5EF4-FFF2-40B4-BE49-F238E27FC236}">
                <a16:creationId xmlns:a16="http://schemas.microsoft.com/office/drawing/2014/main" id="{AB9FFF7F-A21B-3015-9563-F661226ACE8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E3F8BB56-8475-4DC0-04F6-EC6AC248639A}"/>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4978EB7-921B-EEF1-196D-06AB1FB029F5}"/>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0FF8D2A-8B33-19D0-ACA2-86C9CC434EFF}"/>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290</a:t>
            </a:fld>
            <a:endParaRPr lang="en-US"/>
          </a:p>
        </p:txBody>
      </p:sp>
      <p:pic>
        <p:nvPicPr>
          <p:cNvPr id="7" name="Picture 6">
            <a:extLst>
              <a:ext uri="{FF2B5EF4-FFF2-40B4-BE49-F238E27FC236}">
                <a16:creationId xmlns:a16="http://schemas.microsoft.com/office/drawing/2014/main" id="{109D9966-19DC-7BB6-A7E8-D2FDF993E57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E3E49CD6-0B87-668D-AF5A-6B71CAFE48A3}"/>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A2467AB-4238-2BE7-0366-2796336FB14C}"/>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96351A85-BD8C-159D-0223-E7343EA28E78}"/>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290</a:t>
            </a:fld>
            <a:endParaRPr lang="en-US"/>
          </a:p>
        </p:txBody>
      </p:sp>
      <p:pic>
        <p:nvPicPr>
          <p:cNvPr id="13" name="Picture 12">
            <a:extLst>
              <a:ext uri="{FF2B5EF4-FFF2-40B4-BE49-F238E27FC236}">
                <a16:creationId xmlns:a16="http://schemas.microsoft.com/office/drawing/2014/main" id="{8643A288-333C-374E-6A03-2FBE57BE46E1}"/>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84A010C-86F2-DC54-9DF0-75453186F7B0}"/>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8B58959-3C6B-6040-1046-EBC2E0C49CB9}"/>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2A80157C-AE55-51D5-B003-6C9A3287CCDC}"/>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290</a:t>
            </a:fld>
            <a:endParaRPr lang="en-US"/>
          </a:p>
        </p:txBody>
      </p:sp>
      <p:pic>
        <p:nvPicPr>
          <p:cNvPr id="17" name="Picture 16">
            <a:extLst>
              <a:ext uri="{FF2B5EF4-FFF2-40B4-BE49-F238E27FC236}">
                <a16:creationId xmlns:a16="http://schemas.microsoft.com/office/drawing/2014/main" id="{02D9BC44-83E0-837A-946F-37BFF5FAB1D2}"/>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9CB5EEDC-A0DC-8DB5-32DF-67EF2703FB3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3520CB69-8A0B-7471-46AC-EA02A0F95528}"/>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701332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AC655-DB3A-0B5E-2996-95684FDB48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AA941D-B167-E8C0-3965-EB2B80428C9A}"/>
              </a:ext>
            </a:extLst>
          </p:cNvPr>
          <p:cNvSpPr>
            <a:spLocks noGrp="1"/>
          </p:cNvSpPr>
          <p:nvPr>
            <p:ph type="sldNum" sz="quarter" idx="12"/>
          </p:nvPr>
        </p:nvSpPr>
        <p:spPr/>
        <p:txBody>
          <a:bodyPr/>
          <a:lstStyle/>
          <a:p>
            <a:fld id="{9C5BEA5F-45C3-4BB6-A590-5A9FB25E3428}" type="slidenum">
              <a:rPr lang="en-US" smtClean="0"/>
              <a:t>291</a:t>
            </a:fld>
            <a:endParaRPr lang="en-US"/>
          </a:p>
        </p:txBody>
      </p:sp>
      <p:pic>
        <p:nvPicPr>
          <p:cNvPr id="3" name="Picture 2">
            <a:extLst>
              <a:ext uri="{FF2B5EF4-FFF2-40B4-BE49-F238E27FC236}">
                <a16:creationId xmlns:a16="http://schemas.microsoft.com/office/drawing/2014/main" id="{15CCDD67-EA0F-F8FC-06AF-6448730C567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6080534-51CF-ECF9-929B-44FE3167D89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4464BA-8BE4-55CF-9A8B-BA790C7B5BC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442717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0E074-FD6F-9690-EED5-4701EB16A2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3302E6-DF07-55B9-6325-62E3BF04C3C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292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4BF4B02-EF49-7873-5F11-3B97B8F912A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47B001B-DAD5-470A-E995-D93F62F3564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46D9AB2-0B42-D74D-C40B-1C4BB999AD2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57C0967-E63A-6F49-85E2-32AD1869CB3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DDC6001-8FDD-4C84-E96E-BD3A8EC5A5B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7065973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5E757-1808-7FE0-1BA3-70E3CFEB8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1F652-A14D-A7AA-5074-30296631A9D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5AAC06B-125A-691E-6BAC-A60E9E35EC1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C3803D5-845B-5C1E-1AEB-2B6D70E433E0}"/>
              </a:ext>
            </a:extLst>
          </p:cNvPr>
          <p:cNvSpPr>
            <a:spLocks noGrp="1"/>
          </p:cNvSpPr>
          <p:nvPr>
            <p:ph type="sldNum" sz="quarter" idx="12"/>
          </p:nvPr>
        </p:nvSpPr>
        <p:spPr/>
        <p:txBody>
          <a:bodyPr/>
          <a:lstStyle/>
          <a:p>
            <a:fld id="{9C5BEA5F-45C3-4BB6-A590-5A9FB25E3428}" type="slidenum">
              <a:rPr lang="en-US" smtClean="0"/>
              <a:t>293</a:t>
            </a:fld>
            <a:endParaRPr lang="en-US"/>
          </a:p>
        </p:txBody>
      </p:sp>
      <p:pic>
        <p:nvPicPr>
          <p:cNvPr id="8" name="Picture 7">
            <a:extLst>
              <a:ext uri="{FF2B5EF4-FFF2-40B4-BE49-F238E27FC236}">
                <a16:creationId xmlns:a16="http://schemas.microsoft.com/office/drawing/2014/main" id="{46F45479-B969-E372-655E-92F8E36A299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CE4BA6C-3517-43C0-2B6A-247BC7FE344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63AD695-7DF5-DA4F-0044-3A40EFCB70C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B10E57D-E709-6033-4445-FD4AD2278CF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8793BAB-1229-6DEB-59AA-35E1C41363F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6E1E20A-6B01-B4A9-809E-4E7698E27A1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E1ACF07-FA24-D2D0-A149-9CDD81FB5D3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084ACF-E3EE-639F-B110-F5A4D7FDD89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B42B41A-1919-C9F8-1552-5B71EAFA8D9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FE4A953-A47F-F497-6D99-5402EB21D5E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D46DFC5-3E2F-04D2-52D6-9B2172DCCB9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FCCF82B-CFB5-E03F-9520-A62981E5113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B780539-CCBA-97DE-006F-BBFD5EB989C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37C4C63-AA1F-4DDA-00AB-81958A686D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32A9F8-3351-0F2E-15DE-805F058F4C7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970347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E6EFE-49F2-4906-AEF4-77D57B9F8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DD111-260C-0832-3D10-8624EB4DBD7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2CA113-C87C-664A-08AA-C983AA0AC7D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63F098A-BA91-4D03-D1EA-4ACD60B16162}"/>
              </a:ext>
            </a:extLst>
          </p:cNvPr>
          <p:cNvSpPr>
            <a:spLocks noGrp="1"/>
          </p:cNvSpPr>
          <p:nvPr>
            <p:ph type="sldNum" sz="quarter" idx="12"/>
          </p:nvPr>
        </p:nvSpPr>
        <p:spPr/>
        <p:txBody>
          <a:bodyPr/>
          <a:lstStyle/>
          <a:p>
            <a:fld id="{9C5BEA5F-45C3-4BB6-A590-5A9FB25E3428}" type="slidenum">
              <a:rPr lang="en-US" smtClean="0"/>
              <a:t>294</a:t>
            </a:fld>
            <a:endParaRPr lang="en-US"/>
          </a:p>
        </p:txBody>
      </p:sp>
      <p:pic>
        <p:nvPicPr>
          <p:cNvPr id="6" name="Picture 5">
            <a:extLst>
              <a:ext uri="{FF2B5EF4-FFF2-40B4-BE49-F238E27FC236}">
                <a16:creationId xmlns:a16="http://schemas.microsoft.com/office/drawing/2014/main" id="{462D549E-816D-944E-8194-F492A76F515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F206DBD-F63C-9532-5B1E-826CC5AD7C1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993574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63A1-B0E2-28AA-50FF-B1F7F3C76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048C6-79CD-3FD9-3E5B-3D031C375CC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FF0606A-59C5-5411-8A4D-333094D3FC8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211F805-D4B8-DD2F-781D-E1E2C1DF5923}"/>
              </a:ext>
            </a:extLst>
          </p:cNvPr>
          <p:cNvSpPr>
            <a:spLocks noGrp="1"/>
          </p:cNvSpPr>
          <p:nvPr>
            <p:ph type="sldNum" sz="quarter" idx="12"/>
          </p:nvPr>
        </p:nvSpPr>
        <p:spPr/>
        <p:txBody>
          <a:bodyPr/>
          <a:lstStyle/>
          <a:p>
            <a:fld id="{9C5BEA5F-45C3-4BB6-A590-5A9FB25E3428}" type="slidenum">
              <a:rPr lang="en-US" smtClean="0"/>
              <a:t>295</a:t>
            </a:fld>
            <a:endParaRPr lang="en-US"/>
          </a:p>
        </p:txBody>
      </p:sp>
      <p:pic>
        <p:nvPicPr>
          <p:cNvPr id="8" name="Picture 7">
            <a:extLst>
              <a:ext uri="{FF2B5EF4-FFF2-40B4-BE49-F238E27FC236}">
                <a16:creationId xmlns:a16="http://schemas.microsoft.com/office/drawing/2014/main" id="{59A37A4F-87C3-92E7-D419-C8015343A3B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531EF0A-7FBB-0413-76C3-16B84240B49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11225FF-51CB-0499-F1A7-F61A24DBABF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910B176-672E-03A6-A5CB-DB07736997E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6227EA5-4AB8-9048-3612-52BC3075D14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C1B61FB-A99E-C71E-E57E-43A9278F849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29D9711-DDEF-E31A-E0B5-58450419A33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0FCA82D-7DB3-EEA7-3DDE-E11CFCB327E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05DAD47-FC17-7DBE-EA89-61E19C07545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3CB4D7D-35FB-A631-2F34-C0F4869C84A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27913CB-0CF5-D51E-2BE6-C3DFD4F182F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3217264-251C-04BB-08A6-7249A45F3F4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FB34810-B676-ACFD-5250-8DAB10AD198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DE31458-4460-9AEA-DC0E-A3C9FCED83D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EAE214-9DE5-72E6-7CDE-E4A985A2021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826931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5841-3D1E-D593-8CF3-1CBE1571F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1D795-67F2-3B2E-EF64-AE13CCA10E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92582C-8966-4D06-778A-872F8C337C5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21DD56C-C0C4-CEB7-3B5E-FAEB62D8CB88}"/>
              </a:ext>
            </a:extLst>
          </p:cNvPr>
          <p:cNvSpPr>
            <a:spLocks noGrp="1"/>
          </p:cNvSpPr>
          <p:nvPr>
            <p:ph type="sldNum" sz="quarter" idx="12"/>
          </p:nvPr>
        </p:nvSpPr>
        <p:spPr/>
        <p:txBody>
          <a:bodyPr/>
          <a:lstStyle/>
          <a:p>
            <a:fld id="{9C5BEA5F-45C3-4BB6-A590-5A9FB25E3428}" type="slidenum">
              <a:rPr lang="en-US" smtClean="0"/>
              <a:t>296</a:t>
            </a:fld>
            <a:endParaRPr lang="en-US"/>
          </a:p>
        </p:txBody>
      </p:sp>
      <p:pic>
        <p:nvPicPr>
          <p:cNvPr id="6" name="Picture 5">
            <a:extLst>
              <a:ext uri="{FF2B5EF4-FFF2-40B4-BE49-F238E27FC236}">
                <a16:creationId xmlns:a16="http://schemas.microsoft.com/office/drawing/2014/main" id="{2A2EACAC-A8D2-63E4-F619-3354E5363D9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E95C66-DCC3-6A82-8332-692377B31DD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0901960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5FC1-C811-B84A-48DA-0D6111F49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C2DEA-32A1-C3F4-8D80-CD11EB93FDB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F7A1D8-6EEC-0528-5D92-8B82BBE62BF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235915E-A0A0-0486-1CFC-03F6D4916C98}"/>
              </a:ext>
            </a:extLst>
          </p:cNvPr>
          <p:cNvSpPr>
            <a:spLocks noGrp="1"/>
          </p:cNvSpPr>
          <p:nvPr>
            <p:ph type="sldNum" sz="quarter" idx="12"/>
          </p:nvPr>
        </p:nvSpPr>
        <p:spPr/>
        <p:txBody>
          <a:bodyPr/>
          <a:lstStyle/>
          <a:p>
            <a:fld id="{9C5BEA5F-45C3-4BB6-A590-5A9FB25E3428}" type="slidenum">
              <a:rPr lang="en-US" smtClean="0"/>
              <a:t>297</a:t>
            </a:fld>
            <a:endParaRPr lang="en-US"/>
          </a:p>
        </p:txBody>
      </p:sp>
      <p:pic>
        <p:nvPicPr>
          <p:cNvPr id="6" name="Picture 5">
            <a:extLst>
              <a:ext uri="{FF2B5EF4-FFF2-40B4-BE49-F238E27FC236}">
                <a16:creationId xmlns:a16="http://schemas.microsoft.com/office/drawing/2014/main" id="{E2752157-26F0-AA58-1F02-3600D2C93077}"/>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10B1A26-DAB0-795B-E3F0-7419DD32A516}"/>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DAF948CF-B75D-9299-DC00-7F7B894269B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41413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4FB83-3BBE-08BF-2174-23AC423BCC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0CC62-0D74-EC3A-AE9F-67CACCE4477F}"/>
              </a:ext>
            </a:extLst>
          </p:cNvPr>
          <p:cNvSpPr>
            <a:spLocks noGrp="1"/>
          </p:cNvSpPr>
          <p:nvPr>
            <p:ph type="sldNum" sz="quarter" idx="12"/>
          </p:nvPr>
        </p:nvSpPr>
        <p:spPr/>
        <p:txBody>
          <a:bodyPr/>
          <a:lstStyle/>
          <a:p>
            <a:fld id="{9C5BEA5F-45C3-4BB6-A590-5A9FB25E3428}" type="slidenum">
              <a:rPr lang="en-US" smtClean="0"/>
              <a:t>298</a:t>
            </a:fld>
            <a:endParaRPr lang="en-US"/>
          </a:p>
        </p:txBody>
      </p:sp>
      <p:pic>
        <p:nvPicPr>
          <p:cNvPr id="3" name="Picture 2">
            <a:extLst>
              <a:ext uri="{FF2B5EF4-FFF2-40B4-BE49-F238E27FC236}">
                <a16:creationId xmlns:a16="http://schemas.microsoft.com/office/drawing/2014/main" id="{6CEDEFE0-5A66-E7BB-9DD8-4218F20B62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F52668-4D71-F3A2-EFE4-519679D49E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7F0744-0603-31BB-E59C-EA96110A1C6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877191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748CF-532D-3CE8-B141-006A9F282C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227967-6232-5CAD-5201-A916252FDF1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299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508F35E-FD29-1FAF-AC66-628FC190B05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6E41B6F-565C-D22F-093B-BE1D062A581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6661D42-B5DC-9ED6-4B03-793A7B27A05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78CBD3E-7D49-F34B-8411-60D614F8A4E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87DA58C-D528-2F85-6659-FC3C6D7E515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83221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5FC1-C811-B84A-48DA-0D6111F49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C2DEA-32A1-C3F4-8D80-CD11EB93FDB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F7A1D8-6EEC-0528-5D92-8B82BBE62BF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235915E-A0A0-0486-1CFC-03F6D4916C98}"/>
              </a:ext>
            </a:extLst>
          </p:cNvPr>
          <p:cNvSpPr>
            <a:spLocks noGrp="1"/>
          </p:cNvSpPr>
          <p:nvPr>
            <p:ph type="sldNum" sz="quarter" idx="12"/>
          </p:nvPr>
        </p:nvSpPr>
        <p:spPr/>
        <p:txBody>
          <a:bodyPr/>
          <a:lstStyle/>
          <a:p>
            <a:fld id="{9C5BEA5F-45C3-4BB6-A590-5A9FB25E3428}" type="slidenum">
              <a:rPr lang="en-US" smtClean="0"/>
              <a:t>3</a:t>
            </a:fld>
            <a:endParaRPr lang="en-US"/>
          </a:p>
        </p:txBody>
      </p:sp>
      <p:pic>
        <p:nvPicPr>
          <p:cNvPr id="6" name="Picture 5">
            <a:extLst>
              <a:ext uri="{FF2B5EF4-FFF2-40B4-BE49-F238E27FC236}">
                <a16:creationId xmlns:a16="http://schemas.microsoft.com/office/drawing/2014/main" id="{E2752157-26F0-AA58-1F02-3600D2C93077}"/>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10B1A26-DAB0-795B-E3F0-7419DD32A516}"/>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DAF948CF-B75D-9299-DC00-7F7B894269B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28812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DED-E3E7-D480-2AB4-07C477EFD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B1A7-47B1-44CD-B7D1-869DFC27F11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AE65C9D-8C54-BD88-202E-AA6EA8EF122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21D943A-A25A-6CAC-B1C3-A9D0CEE6FB84}"/>
              </a:ext>
            </a:extLst>
          </p:cNvPr>
          <p:cNvSpPr>
            <a:spLocks noGrp="1"/>
          </p:cNvSpPr>
          <p:nvPr>
            <p:ph type="sldNum" sz="quarter" idx="12"/>
          </p:nvPr>
        </p:nvSpPr>
        <p:spPr/>
        <p:txBody>
          <a:bodyPr/>
          <a:lstStyle/>
          <a:p>
            <a:fld id="{9C5BEA5F-45C3-4BB6-A590-5A9FB25E3428}" type="slidenum">
              <a:rPr lang="en-US" smtClean="0"/>
              <a:t>30</a:t>
            </a:fld>
            <a:endParaRPr lang="en-US"/>
          </a:p>
        </p:txBody>
      </p:sp>
      <p:pic>
        <p:nvPicPr>
          <p:cNvPr id="8" name="Picture 7">
            <a:extLst>
              <a:ext uri="{FF2B5EF4-FFF2-40B4-BE49-F238E27FC236}">
                <a16:creationId xmlns:a16="http://schemas.microsoft.com/office/drawing/2014/main" id="{53CD29D2-DFB0-1DAA-D6C6-166BF14FB07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4CC2BF8-207D-AD81-2FB2-36558382B0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31C8B2B-CA06-3BA4-F9F7-05C53ACFABD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F453547-E43E-FBEF-446B-8974D724098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CDBD0FB-546C-2D9C-1F00-FED4B153B95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CCB8C19-F066-ED01-6F22-EC43E6527DD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41F7744-458C-0099-BC54-0DEE7CC405B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3D1040A-9AFA-0EDF-2924-5A6B1B7B330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2E6B21E-1DCB-0292-3DFF-866A8B624EC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864E4F7-D944-25F0-C78A-62FF0722C21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D587C3E-629F-1CE7-984E-BD8AB6CCBF2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6AA0ECC-9B76-3739-7FD9-81F19790801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1AC397C-2783-EDAC-DD94-B2F8D276982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F9EF018-0ED8-7B1F-9EE6-2DE68D33696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8B854EA-9E61-95D5-5F32-7CBBCB5A225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201893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ADC55-A514-3F34-3D6E-55CCE42814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1FE334-4FCB-F8AE-531F-4FED70278AB9}"/>
              </a:ext>
            </a:extLst>
          </p:cNvPr>
          <p:cNvSpPr>
            <a:spLocks noGrp="1"/>
          </p:cNvSpPr>
          <p:nvPr>
            <p:ph type="sldNum" sz="quarter" idx="12"/>
          </p:nvPr>
        </p:nvSpPr>
        <p:spPr/>
        <p:txBody>
          <a:bodyPr/>
          <a:lstStyle/>
          <a:p>
            <a:fld id="{9C5BEA5F-45C3-4BB6-A590-5A9FB25E3428}" type="slidenum">
              <a:rPr lang="en-US" smtClean="0"/>
              <a:t>300</a:t>
            </a:fld>
            <a:endParaRPr lang="en-US"/>
          </a:p>
        </p:txBody>
      </p:sp>
      <p:pic>
        <p:nvPicPr>
          <p:cNvPr id="3" name="Picture 2">
            <a:extLst>
              <a:ext uri="{FF2B5EF4-FFF2-40B4-BE49-F238E27FC236}">
                <a16:creationId xmlns:a16="http://schemas.microsoft.com/office/drawing/2014/main" id="{69C30A90-EEFC-6CAA-C69B-F00F35B9F9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E7EC4E7-6BAC-F12D-7260-20CE828F0D3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A6A977C-603F-5DFD-CCDF-57161059C12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923080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9B2B0-48D2-040A-EF3E-F43D2E16DC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3D0FF-3959-F35C-F4A8-9853A48351EC}"/>
              </a:ext>
            </a:extLst>
          </p:cNvPr>
          <p:cNvSpPr>
            <a:spLocks noGrp="1"/>
          </p:cNvSpPr>
          <p:nvPr>
            <p:ph type="sldNum" sz="quarter" idx="12"/>
          </p:nvPr>
        </p:nvSpPr>
        <p:spPr/>
        <p:txBody>
          <a:bodyPr/>
          <a:lstStyle/>
          <a:p>
            <a:fld id="{9C5BEA5F-45C3-4BB6-A590-5A9FB25E3428}" type="slidenum">
              <a:rPr lang="en-US" smtClean="0"/>
              <a:t>301</a:t>
            </a:fld>
            <a:endParaRPr lang="en-US"/>
          </a:p>
        </p:txBody>
      </p:sp>
      <p:pic>
        <p:nvPicPr>
          <p:cNvPr id="3" name="Picture 2">
            <a:extLst>
              <a:ext uri="{FF2B5EF4-FFF2-40B4-BE49-F238E27FC236}">
                <a16:creationId xmlns:a16="http://schemas.microsoft.com/office/drawing/2014/main" id="{4E263453-F995-F7A5-2DBC-06BB462402B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B32EF36-2EE2-F875-F0F0-D6AA8891F79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F8808E0-6806-6B14-17C8-E274B490204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511081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0437E-DB4F-BB72-E0F3-FED8801AC8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B2BAAA-762B-E03F-4CA7-1DDAE582CD7E}"/>
              </a:ext>
            </a:extLst>
          </p:cNvPr>
          <p:cNvSpPr>
            <a:spLocks noGrp="1"/>
          </p:cNvSpPr>
          <p:nvPr>
            <p:ph type="sldNum" sz="quarter" idx="12"/>
          </p:nvPr>
        </p:nvSpPr>
        <p:spPr/>
        <p:txBody>
          <a:bodyPr/>
          <a:lstStyle/>
          <a:p>
            <a:fld id="{9C5BEA5F-45C3-4BB6-A590-5A9FB25E3428}" type="slidenum">
              <a:rPr lang="en-US" smtClean="0"/>
              <a:t>302</a:t>
            </a:fld>
            <a:endParaRPr lang="en-US"/>
          </a:p>
        </p:txBody>
      </p:sp>
      <p:pic>
        <p:nvPicPr>
          <p:cNvPr id="3" name="Picture 2">
            <a:extLst>
              <a:ext uri="{FF2B5EF4-FFF2-40B4-BE49-F238E27FC236}">
                <a16:creationId xmlns:a16="http://schemas.microsoft.com/office/drawing/2014/main" id="{D3A5153E-3DFF-EFB2-E82E-E83531F7870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E9DF163-7BF9-8962-3CDD-D43E675DA6B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FA3F6D7-86B6-30C6-714B-08C92E370D1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10962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6449-977F-CEC4-F8CF-E098570DB3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FD30D-6EB3-B9CD-E057-497616EA8B6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303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D3ED6A8-FE3E-3826-40FD-AD0848A2DB2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B15DD41-F135-D266-9C76-BB32DCB8366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38AF2B-7037-A5B5-34BC-A8CDF250902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D01CD36-476C-CF94-C86E-848B80CB0C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0EFE4F8-BCA9-19F3-4A0B-8B8D7DF7F13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893248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474F-D6C7-6CC8-493E-3C3174606E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FE9C3D-40C3-8DDD-23B0-476115B13F22}"/>
              </a:ext>
            </a:extLst>
          </p:cNvPr>
          <p:cNvSpPr>
            <a:spLocks noGrp="1"/>
          </p:cNvSpPr>
          <p:nvPr>
            <p:ph type="sldNum" sz="quarter" idx="12"/>
          </p:nvPr>
        </p:nvSpPr>
        <p:spPr/>
        <p:txBody>
          <a:bodyPr/>
          <a:lstStyle/>
          <a:p>
            <a:fld id="{9C5BEA5F-45C3-4BB6-A590-5A9FB25E3428}" type="slidenum">
              <a:rPr lang="en-US" smtClean="0"/>
              <a:t>304</a:t>
            </a:fld>
            <a:endParaRPr lang="en-US"/>
          </a:p>
        </p:txBody>
      </p:sp>
      <p:pic>
        <p:nvPicPr>
          <p:cNvPr id="3" name="Picture 2">
            <a:extLst>
              <a:ext uri="{FF2B5EF4-FFF2-40B4-BE49-F238E27FC236}">
                <a16:creationId xmlns:a16="http://schemas.microsoft.com/office/drawing/2014/main" id="{BCC08567-3EFB-CB59-D303-6B415D9AA98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AC0121A-B6E4-8E05-C70A-0EF77B6F506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24B3A65-7673-9D31-22A4-115F9C3FD87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988041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7EE6B-5275-B905-F9D2-A901A5C783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FE145-E2EC-375F-FE74-0679EE5E1415}"/>
              </a:ext>
            </a:extLst>
          </p:cNvPr>
          <p:cNvSpPr>
            <a:spLocks noGrp="1"/>
          </p:cNvSpPr>
          <p:nvPr>
            <p:ph type="sldNum" sz="quarter" idx="12"/>
          </p:nvPr>
        </p:nvSpPr>
        <p:spPr/>
        <p:txBody>
          <a:bodyPr/>
          <a:lstStyle/>
          <a:p>
            <a:fld id="{9C5BEA5F-45C3-4BB6-A590-5A9FB25E3428}" type="slidenum">
              <a:rPr lang="en-US" smtClean="0"/>
              <a:t>305</a:t>
            </a:fld>
            <a:endParaRPr lang="en-US"/>
          </a:p>
        </p:txBody>
      </p:sp>
      <p:pic>
        <p:nvPicPr>
          <p:cNvPr id="3" name="Picture 2">
            <a:extLst>
              <a:ext uri="{FF2B5EF4-FFF2-40B4-BE49-F238E27FC236}">
                <a16:creationId xmlns:a16="http://schemas.microsoft.com/office/drawing/2014/main" id="{332FB454-0BDF-3DB3-1A76-C945C4C58FF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332DBBB-9F2E-1F75-CF0F-2633E11F22B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1E78B9F-3FE4-E294-FE4E-323EB4854D9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2394071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0E58-B67F-A3D4-F2B8-B42976A0D53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294B6-A176-7432-73C7-8160063198A1}"/>
              </a:ext>
            </a:extLst>
          </p:cNvPr>
          <p:cNvSpPr>
            <a:spLocks noGrp="1"/>
          </p:cNvSpPr>
          <p:nvPr>
            <p:ph type="sldNum" sz="quarter" idx="12"/>
          </p:nvPr>
        </p:nvSpPr>
        <p:spPr/>
        <p:txBody>
          <a:bodyPr/>
          <a:lstStyle/>
          <a:p>
            <a:fld id="{9C5BEA5F-45C3-4BB6-A590-5A9FB25E3428}" type="slidenum">
              <a:rPr lang="en-US" smtClean="0"/>
              <a:t>306</a:t>
            </a:fld>
            <a:endParaRPr lang="en-US"/>
          </a:p>
        </p:txBody>
      </p:sp>
      <p:pic>
        <p:nvPicPr>
          <p:cNvPr id="3" name="Picture 2">
            <a:extLst>
              <a:ext uri="{FF2B5EF4-FFF2-40B4-BE49-F238E27FC236}">
                <a16:creationId xmlns:a16="http://schemas.microsoft.com/office/drawing/2014/main" id="{100C036B-3727-B961-90E2-3F345C1B9D5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5DA8A0A-E877-ECEC-38A8-ACCF7EBE340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522DCE-F386-9DFC-3625-85CD8E98ADD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885372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6679B-8C20-21F2-CF02-AA75CFF73E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378741-4B25-6B5D-DFE2-A22E337A1B5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307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C9AB783-9743-856C-C046-98FA0E2B0A6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D01F2C2-DACF-5E5C-AA7A-52EF113B0A1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943971B-051C-E197-F328-17736522438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7AE4BF9-E7D9-DC1E-5A2A-CA95EA851AB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91F381A-8817-B696-1AF5-83C77829D8B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1712096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40CC0-15E3-A37A-A791-3BFC5CA3F5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B15232-1221-7C8F-ACB8-E08D1E5E6F7B}"/>
              </a:ext>
            </a:extLst>
          </p:cNvPr>
          <p:cNvSpPr>
            <a:spLocks noGrp="1"/>
          </p:cNvSpPr>
          <p:nvPr>
            <p:ph type="sldNum" sz="quarter" idx="12"/>
          </p:nvPr>
        </p:nvSpPr>
        <p:spPr/>
        <p:txBody>
          <a:bodyPr/>
          <a:lstStyle/>
          <a:p>
            <a:fld id="{9C5BEA5F-45C3-4BB6-A590-5A9FB25E3428}" type="slidenum">
              <a:rPr lang="en-US" smtClean="0"/>
              <a:t>308</a:t>
            </a:fld>
            <a:endParaRPr lang="en-US"/>
          </a:p>
        </p:txBody>
      </p:sp>
      <p:pic>
        <p:nvPicPr>
          <p:cNvPr id="3" name="Picture 2">
            <a:extLst>
              <a:ext uri="{FF2B5EF4-FFF2-40B4-BE49-F238E27FC236}">
                <a16:creationId xmlns:a16="http://schemas.microsoft.com/office/drawing/2014/main" id="{FFB8F9FC-F989-8FD8-5865-A2580B3262B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5836B40-8308-762B-2BC3-9FB5BF0BA98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72A8562-6E31-A639-E2A6-C449E8890FC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66472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8FAA-62D8-FC83-7E42-66C36B9C9A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E0C96-CB75-EE22-0098-3EB1C0341341}"/>
              </a:ext>
            </a:extLst>
          </p:cNvPr>
          <p:cNvSpPr>
            <a:spLocks noGrp="1"/>
          </p:cNvSpPr>
          <p:nvPr>
            <p:ph type="sldNum" sz="quarter" idx="12"/>
          </p:nvPr>
        </p:nvSpPr>
        <p:spPr/>
        <p:txBody>
          <a:bodyPr/>
          <a:lstStyle/>
          <a:p>
            <a:fld id="{9C5BEA5F-45C3-4BB6-A590-5A9FB25E3428}" type="slidenum">
              <a:rPr lang="en-US" smtClean="0"/>
              <a:t>309</a:t>
            </a:fld>
            <a:endParaRPr lang="en-US"/>
          </a:p>
        </p:txBody>
      </p:sp>
      <p:pic>
        <p:nvPicPr>
          <p:cNvPr id="3" name="Picture 2">
            <a:extLst>
              <a:ext uri="{FF2B5EF4-FFF2-40B4-BE49-F238E27FC236}">
                <a16:creationId xmlns:a16="http://schemas.microsoft.com/office/drawing/2014/main" id="{E53C08D0-0AA1-9B86-95E1-D00196DBFE7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B103B84-9C04-30B5-DC90-31DA42C70A1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C7276E0-C25C-7EBE-2CCE-6F051460968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5042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D642-839D-16D2-9148-31117E006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36DC4-2EC9-C31A-9532-8382915AD0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FD76288-C071-4019-7D76-6FD571AB164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8CD4D80-111F-BA3B-7E17-CC65FA74C078}"/>
              </a:ext>
            </a:extLst>
          </p:cNvPr>
          <p:cNvSpPr>
            <a:spLocks noGrp="1"/>
          </p:cNvSpPr>
          <p:nvPr>
            <p:ph type="sldNum" sz="quarter" idx="12"/>
          </p:nvPr>
        </p:nvSpPr>
        <p:spPr/>
        <p:txBody>
          <a:bodyPr/>
          <a:lstStyle/>
          <a:p>
            <a:fld id="{9C5BEA5F-45C3-4BB6-A590-5A9FB25E3428}" type="slidenum">
              <a:rPr lang="en-US" smtClean="0"/>
              <a:t>31</a:t>
            </a:fld>
            <a:endParaRPr lang="en-US"/>
          </a:p>
        </p:txBody>
      </p:sp>
      <p:pic>
        <p:nvPicPr>
          <p:cNvPr id="6" name="Picture 5">
            <a:extLst>
              <a:ext uri="{FF2B5EF4-FFF2-40B4-BE49-F238E27FC236}">
                <a16:creationId xmlns:a16="http://schemas.microsoft.com/office/drawing/2014/main" id="{3F190274-A985-DF4B-49CA-DDA800BC062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864B52-87AF-A6F9-12C0-368425BC43A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0394330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7E1C-6896-0BDA-584D-5EC3C8FA5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4B32B-201B-4449-D78C-7195BEE63E7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66A9623-1E54-32D8-FD4F-33705773E66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66CF5DE-ED4B-F71D-8CC8-4F1A0015DBA1}"/>
              </a:ext>
            </a:extLst>
          </p:cNvPr>
          <p:cNvSpPr>
            <a:spLocks noGrp="1"/>
          </p:cNvSpPr>
          <p:nvPr>
            <p:ph type="sldNum" sz="quarter" idx="12"/>
          </p:nvPr>
        </p:nvSpPr>
        <p:spPr/>
        <p:txBody>
          <a:bodyPr/>
          <a:lstStyle/>
          <a:p>
            <a:fld id="{9C5BEA5F-45C3-4BB6-A590-5A9FB25E3428}" type="slidenum">
              <a:rPr lang="en-US" smtClean="0"/>
              <a:t>310</a:t>
            </a:fld>
            <a:endParaRPr lang="en-US"/>
          </a:p>
        </p:txBody>
      </p:sp>
      <p:pic>
        <p:nvPicPr>
          <p:cNvPr id="8" name="Picture 7">
            <a:extLst>
              <a:ext uri="{FF2B5EF4-FFF2-40B4-BE49-F238E27FC236}">
                <a16:creationId xmlns:a16="http://schemas.microsoft.com/office/drawing/2014/main" id="{BD5AFEA9-DFFC-96B6-DA70-3671DD8FD3F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8474ABC-471C-29F5-5BF0-D9DC7933A02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A800864-26B4-20D7-5EF7-E5745030AAA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1396445-C70F-D11E-7284-21E77BC4C04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2BCF39D-DFAD-AE93-29A7-83D0015888E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B18A2C1-2AA0-4997-98D6-976D2A5389B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A664853-92CA-460C-5224-052B3FFF750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18042DA-E893-8351-C11F-D43B1F904C5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645B79E-C717-ED55-A2FD-CFBB67C8BBD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1411C76-1D34-7F30-6596-BD9F3104B42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7331D07-66D6-264E-01DC-13D0C8F8C4B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8D532E8-4CD9-DC05-2A44-A326B541A01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1881095-1F17-99E0-2E79-1E935851D3A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CAE8734-A3AE-795C-6263-CF92F90AD6B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98BB1B8-5A89-628E-E170-E662FD547A3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780169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53F27-4375-8BA5-7FCA-CB709A9E4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35010-9035-556C-6614-4869E0845EE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77C61D1-DE93-113B-A9B2-6268D7F3C53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BBF1689-7090-4D7E-3B24-ABBFE9E97633}"/>
              </a:ext>
            </a:extLst>
          </p:cNvPr>
          <p:cNvSpPr>
            <a:spLocks noGrp="1"/>
          </p:cNvSpPr>
          <p:nvPr>
            <p:ph type="sldNum" sz="quarter" idx="12"/>
          </p:nvPr>
        </p:nvSpPr>
        <p:spPr/>
        <p:txBody>
          <a:bodyPr/>
          <a:lstStyle/>
          <a:p>
            <a:fld id="{9C5BEA5F-45C3-4BB6-A590-5A9FB25E3428}" type="slidenum">
              <a:rPr lang="en-US" smtClean="0"/>
              <a:t>311</a:t>
            </a:fld>
            <a:endParaRPr lang="en-US"/>
          </a:p>
        </p:txBody>
      </p:sp>
      <p:pic>
        <p:nvPicPr>
          <p:cNvPr id="6" name="Picture 5">
            <a:extLst>
              <a:ext uri="{FF2B5EF4-FFF2-40B4-BE49-F238E27FC236}">
                <a16:creationId xmlns:a16="http://schemas.microsoft.com/office/drawing/2014/main" id="{242DF6DC-6665-96A6-89A8-A5E633C8073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E84E805-3812-6783-3213-8FC0B047CB6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6474483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976C-E921-D49B-433E-3F7FD8FEF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38E96-9083-27E2-47FA-8FD947254AA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C360144-B650-DF58-08DE-D02B049F357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BEB2536-CF42-C21E-F5F7-A98511C222B0}"/>
              </a:ext>
            </a:extLst>
          </p:cNvPr>
          <p:cNvSpPr>
            <a:spLocks noGrp="1"/>
          </p:cNvSpPr>
          <p:nvPr>
            <p:ph type="sldNum" sz="quarter" idx="12"/>
          </p:nvPr>
        </p:nvSpPr>
        <p:spPr/>
        <p:txBody>
          <a:bodyPr/>
          <a:lstStyle/>
          <a:p>
            <a:fld id="{9C5BEA5F-45C3-4BB6-A590-5A9FB25E3428}" type="slidenum">
              <a:rPr lang="en-US" smtClean="0"/>
              <a:t>312</a:t>
            </a:fld>
            <a:endParaRPr lang="en-US"/>
          </a:p>
        </p:txBody>
      </p:sp>
      <p:pic>
        <p:nvPicPr>
          <p:cNvPr id="8" name="Picture 7">
            <a:extLst>
              <a:ext uri="{FF2B5EF4-FFF2-40B4-BE49-F238E27FC236}">
                <a16:creationId xmlns:a16="http://schemas.microsoft.com/office/drawing/2014/main" id="{540336AD-D1C2-6BC5-94DC-AB66D1C9190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C62E47A-6DF4-1419-1D6F-C77F3DE5E28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99C8192-34A2-31F0-F46A-E4B2F3D88CE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74C2730-5602-31C8-A38D-777603AE113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59C3621-97AA-89C2-54B4-C833B620B71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8B623A2-F3BE-DFC2-49F3-7F57A4B9188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CFC27F2-610D-AC14-31B1-EDDE1485B08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4B2F7BF-ECBC-B792-2E3A-860FD9843DC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81DDFA4-DDF7-33AB-16FE-1473DB0E32B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6CA64AA-D6AD-B022-D372-29DCC670C61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5843715-1882-565C-F579-A909688A7C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4FBBB1B-6D0F-C937-9F8C-EE092CCC4E9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7DD303A-8B23-8D79-A282-1B8813410C4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EBA56DF-10CA-EB5B-55FE-C4B94E5344E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FBF0C362-5784-0EA0-0A95-9F44BD4D111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0611313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E340-1966-2359-4A02-E701ADE76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A9B416-A26C-7A3D-5EA7-D75222E9346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3DA42F-F2E6-2141-C9DB-D03F609BF95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8E9BCF3-CCC7-29CE-E94E-51917B7226FC}"/>
              </a:ext>
            </a:extLst>
          </p:cNvPr>
          <p:cNvSpPr>
            <a:spLocks noGrp="1"/>
          </p:cNvSpPr>
          <p:nvPr>
            <p:ph type="sldNum" sz="quarter" idx="12"/>
          </p:nvPr>
        </p:nvSpPr>
        <p:spPr/>
        <p:txBody>
          <a:bodyPr/>
          <a:lstStyle/>
          <a:p>
            <a:fld id="{9C5BEA5F-45C3-4BB6-A590-5A9FB25E3428}" type="slidenum">
              <a:rPr lang="en-US" smtClean="0"/>
              <a:t>313</a:t>
            </a:fld>
            <a:endParaRPr lang="en-US"/>
          </a:p>
        </p:txBody>
      </p:sp>
      <p:pic>
        <p:nvPicPr>
          <p:cNvPr id="6" name="Picture 5">
            <a:extLst>
              <a:ext uri="{FF2B5EF4-FFF2-40B4-BE49-F238E27FC236}">
                <a16:creationId xmlns:a16="http://schemas.microsoft.com/office/drawing/2014/main" id="{48F8A7A6-8E74-0E7F-454C-0A45A847DAC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4DC9D68-CAE6-F66B-4140-20EFF86B8EC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63539968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2BBFB-1C13-7BB9-6D19-D1D4788A7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6AA5C-989D-07F1-5C0A-82D2FB52988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247625C-EAD0-7F1B-8735-50B9989B73D4}"/>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FFCF2C8-2621-FA8B-1051-8119900007BA}"/>
              </a:ext>
            </a:extLst>
          </p:cNvPr>
          <p:cNvSpPr>
            <a:spLocks noGrp="1"/>
          </p:cNvSpPr>
          <p:nvPr>
            <p:ph type="sldNum" sz="quarter" idx="12"/>
          </p:nvPr>
        </p:nvSpPr>
        <p:spPr/>
        <p:txBody>
          <a:bodyPr/>
          <a:lstStyle/>
          <a:p>
            <a:fld id="{9C5BEA5F-45C3-4BB6-A590-5A9FB25E3428}" type="slidenum">
              <a:rPr lang="en-US" smtClean="0"/>
              <a:t>314</a:t>
            </a:fld>
            <a:endParaRPr lang="en-US"/>
          </a:p>
        </p:txBody>
      </p:sp>
      <p:pic>
        <p:nvPicPr>
          <p:cNvPr id="6" name="Picture 5">
            <a:extLst>
              <a:ext uri="{FF2B5EF4-FFF2-40B4-BE49-F238E27FC236}">
                <a16:creationId xmlns:a16="http://schemas.microsoft.com/office/drawing/2014/main" id="{6458921D-C986-CBB6-F80F-7525FD61A2A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A6B18895-E78D-06E4-08AB-D6F9E8BF9764}"/>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C657BF88-8FA6-88DB-7A23-1F26D0DA489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8288674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BF67D-6D14-D3A2-AC50-99A5A123E4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A7BAA1-BA2B-8C68-38DF-AC5040036E2A}"/>
              </a:ext>
            </a:extLst>
          </p:cNvPr>
          <p:cNvSpPr>
            <a:spLocks noGrp="1"/>
          </p:cNvSpPr>
          <p:nvPr>
            <p:ph type="sldNum" sz="quarter" idx="12"/>
          </p:nvPr>
        </p:nvSpPr>
        <p:spPr/>
        <p:txBody>
          <a:bodyPr/>
          <a:lstStyle/>
          <a:p>
            <a:fld id="{9C5BEA5F-45C3-4BB6-A590-5A9FB25E3428}" type="slidenum">
              <a:rPr lang="en-US" smtClean="0"/>
              <a:t>315</a:t>
            </a:fld>
            <a:endParaRPr lang="en-US"/>
          </a:p>
        </p:txBody>
      </p:sp>
      <p:pic>
        <p:nvPicPr>
          <p:cNvPr id="3" name="Picture 2">
            <a:extLst>
              <a:ext uri="{FF2B5EF4-FFF2-40B4-BE49-F238E27FC236}">
                <a16:creationId xmlns:a16="http://schemas.microsoft.com/office/drawing/2014/main" id="{6B1CE676-369E-2647-5D56-7701CF40E2F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C61ABC6-3620-DC67-DF30-45414D55086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4BFD377-EDEA-8204-D25D-94EB855CCE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8378173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75CB8-7F91-0D64-77A1-C0EE79629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638AED-216A-76BC-987B-4F7E7A4985E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316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FB9E991-E9DA-1500-C30D-788B00F896F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D8C573D-DB7A-7053-44CB-F644B69EB6B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126FBFE-457D-3BB0-71D1-A61CD11D27A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89892FF-5C08-6E7E-36C6-3AEBF4D9FA8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467F474-DB00-B3BD-6E64-9A107A8D416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7669286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A5B2-2D51-FDA6-1447-FC65A5A30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0B2DA-5FD7-7360-BDE7-1493236B756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290C998-979E-5DD8-E1A4-0E5DFA112ED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5A485A1-AABA-7BDE-29AA-ACE72B581911}"/>
              </a:ext>
            </a:extLst>
          </p:cNvPr>
          <p:cNvSpPr>
            <a:spLocks noGrp="1"/>
          </p:cNvSpPr>
          <p:nvPr>
            <p:ph type="sldNum" sz="quarter" idx="12"/>
          </p:nvPr>
        </p:nvSpPr>
        <p:spPr/>
        <p:txBody>
          <a:bodyPr/>
          <a:lstStyle/>
          <a:p>
            <a:fld id="{9C5BEA5F-45C3-4BB6-A590-5A9FB25E3428}" type="slidenum">
              <a:rPr lang="en-US" smtClean="0"/>
              <a:t>317</a:t>
            </a:fld>
            <a:endParaRPr lang="en-US"/>
          </a:p>
        </p:txBody>
      </p:sp>
      <p:pic>
        <p:nvPicPr>
          <p:cNvPr id="8" name="Picture 7">
            <a:extLst>
              <a:ext uri="{FF2B5EF4-FFF2-40B4-BE49-F238E27FC236}">
                <a16:creationId xmlns:a16="http://schemas.microsoft.com/office/drawing/2014/main" id="{5D2C7A44-7A90-DDEE-3068-C7870C41232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B73D19D-0679-E5E9-6249-F916C04C494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FD14143-AFFD-F21B-FC7E-7275B848428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E0397C2-EC37-31B5-FF79-775259917B0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219429C-3421-2AD7-76A3-1DAF05AE7A4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1BF2555-F21E-444D-C714-6E5563FC699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03A08BD-F627-19AE-B0D6-E9B9B03477D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F119082-C92F-69C3-1FF7-EC1CE380527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50D9A43-B0D4-C847-0616-8E9BFD1132D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B9954B1-2066-3E20-2F08-7113E1ED593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3634C33-EE7B-5E3C-D37C-97E9FEA0C1D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13BDFDF-D567-D703-7B0F-C1D8AD9EF11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A61D2C2-4354-4132-C547-F2CEBEB04F0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6B3CFD1-AF4F-06A9-D1FD-D3244786E9B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F7AAAD3-806B-A932-9FEA-608DC85ED8D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75983410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1940-822A-96EB-4661-5D6E5FA27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44203-3728-7565-2F59-D02C5411C5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DE529B-EE2D-FE9E-4B4B-5BEC7D16A71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7D0D39F-6793-6C6D-784B-DE70C993D7E7}"/>
              </a:ext>
            </a:extLst>
          </p:cNvPr>
          <p:cNvSpPr>
            <a:spLocks noGrp="1"/>
          </p:cNvSpPr>
          <p:nvPr>
            <p:ph type="sldNum" sz="quarter" idx="12"/>
          </p:nvPr>
        </p:nvSpPr>
        <p:spPr/>
        <p:txBody>
          <a:bodyPr/>
          <a:lstStyle/>
          <a:p>
            <a:fld id="{9C5BEA5F-45C3-4BB6-A590-5A9FB25E3428}" type="slidenum">
              <a:rPr lang="en-US" smtClean="0"/>
              <a:t>318</a:t>
            </a:fld>
            <a:endParaRPr lang="en-US"/>
          </a:p>
        </p:txBody>
      </p:sp>
      <p:pic>
        <p:nvPicPr>
          <p:cNvPr id="6" name="Picture 5">
            <a:extLst>
              <a:ext uri="{FF2B5EF4-FFF2-40B4-BE49-F238E27FC236}">
                <a16:creationId xmlns:a16="http://schemas.microsoft.com/office/drawing/2014/main" id="{088E19DE-773C-A811-AB4E-58CF933C5494}"/>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6E01C044-0BDA-BAC2-D81C-249CEAE67970}"/>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14F6BB3A-71E5-E59F-7818-15B53A063FA8}"/>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79FFB25A-3624-7CED-CB33-2C09ED3D3EB7}"/>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734770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D536-1882-8C6A-3EBC-A38C38BAF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1AACF-71E7-B28D-72E3-A9CC202EC65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77EC098-AB3A-1332-0CC3-3781AB8FBCE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3B12715-1079-FFC0-BEB6-B312E445E824}"/>
              </a:ext>
            </a:extLst>
          </p:cNvPr>
          <p:cNvSpPr>
            <a:spLocks noGrp="1"/>
          </p:cNvSpPr>
          <p:nvPr>
            <p:ph type="sldNum" sz="quarter" idx="12"/>
          </p:nvPr>
        </p:nvSpPr>
        <p:spPr/>
        <p:txBody>
          <a:bodyPr/>
          <a:lstStyle/>
          <a:p>
            <a:fld id="{9C5BEA5F-45C3-4BB6-A590-5A9FB25E3428}" type="slidenum">
              <a:rPr lang="en-US" smtClean="0"/>
              <a:t>319</a:t>
            </a:fld>
            <a:endParaRPr lang="en-US"/>
          </a:p>
        </p:txBody>
      </p:sp>
      <p:pic>
        <p:nvPicPr>
          <p:cNvPr id="8" name="Picture 7">
            <a:extLst>
              <a:ext uri="{FF2B5EF4-FFF2-40B4-BE49-F238E27FC236}">
                <a16:creationId xmlns:a16="http://schemas.microsoft.com/office/drawing/2014/main" id="{598DBA6C-F612-EB23-95F0-C4F1ACC3D12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228E67C-2E8F-2574-EA63-C0E49D0FBAB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09CA384-1DC6-536A-2C7B-3A8D073ACA5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BE26463-D07C-CF4E-E4AE-C4B8A67D525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2D96F3A-7EFB-0D99-F8F5-5B3A07CE563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543476C-69B5-D00F-204F-D6B9A540058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5DAEF77-2FD5-93E8-315C-D17D7ADF457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37404D5-9993-3012-0787-FCD2926176C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4D61DE8-0BA0-FC8A-D1A3-65AB2DBB884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BA0C0B3-A70D-E0D6-9B3D-F83E2265D6F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2F71DF4-7D8A-02A1-D96C-393555FED1E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E1F710-76E7-4679-5707-4987790B2D7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D46F9D0-64F2-2BB2-72BD-AA269F91309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7AA1101-7380-EA2E-8BA7-20B7DD9E201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38010E5-F3D1-5BF5-4A45-F82B1435D83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6398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6021D-9231-608B-D5AD-43DBB616F5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740326-4F6F-FCAF-93C3-13CE6CBFAE4A}"/>
              </a:ext>
            </a:extLst>
          </p:cNvPr>
          <p:cNvSpPr>
            <a:spLocks noGrp="1"/>
          </p:cNvSpPr>
          <p:nvPr>
            <p:ph type="sldNum" sz="quarter" idx="12"/>
          </p:nvPr>
        </p:nvSpPr>
        <p:spPr/>
        <p:txBody>
          <a:bodyPr/>
          <a:lstStyle/>
          <a:p>
            <a:fld id="{9C5BEA5F-45C3-4BB6-A590-5A9FB25E3428}" type="slidenum">
              <a:rPr lang="en-US" smtClean="0"/>
              <a:t>32</a:t>
            </a:fld>
            <a:endParaRPr lang="en-US"/>
          </a:p>
        </p:txBody>
      </p:sp>
      <p:pic>
        <p:nvPicPr>
          <p:cNvPr id="6" name="Picture 5">
            <a:extLst>
              <a:ext uri="{FF2B5EF4-FFF2-40B4-BE49-F238E27FC236}">
                <a16:creationId xmlns:a16="http://schemas.microsoft.com/office/drawing/2014/main" id="{4AAD555C-934A-5CD1-B4DE-8BB47A7AE180}"/>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64880EA2-6828-3535-F721-042E1EE1817A}"/>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93B1908-DE53-901E-FCC4-CADB2A122697}"/>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C6C16E88-CC5D-92BC-A8EE-DB304841EB15}"/>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a:t>
            </a:fld>
            <a:endParaRPr lang="en-US"/>
          </a:p>
        </p:txBody>
      </p:sp>
      <p:pic>
        <p:nvPicPr>
          <p:cNvPr id="7" name="Picture 6">
            <a:extLst>
              <a:ext uri="{FF2B5EF4-FFF2-40B4-BE49-F238E27FC236}">
                <a16:creationId xmlns:a16="http://schemas.microsoft.com/office/drawing/2014/main" id="{4CFB8C9A-5681-095D-5E04-16FF30F63C16}"/>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7E42C425-EFAC-D857-43C0-E4B6528CEF5D}"/>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1B138E3-4AA6-0F0F-9889-646F8DF84771}"/>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B602968-05DE-B61E-46B9-EE569BC4E8D7}"/>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a:t>
            </a:fld>
            <a:endParaRPr lang="en-US"/>
          </a:p>
        </p:txBody>
      </p:sp>
      <p:pic>
        <p:nvPicPr>
          <p:cNvPr id="13" name="Picture 12">
            <a:extLst>
              <a:ext uri="{FF2B5EF4-FFF2-40B4-BE49-F238E27FC236}">
                <a16:creationId xmlns:a16="http://schemas.microsoft.com/office/drawing/2014/main" id="{5397BF09-52F4-F1FC-8E5F-8BF397BF92F5}"/>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AC6FB1DB-E845-077C-AC78-2E76E28852B3}"/>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0112AB3-25FF-8F71-C8A5-A9C640756ED4}"/>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3DE1D59C-A158-547C-B490-637C545DCA99}"/>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a:t>
            </a:fld>
            <a:endParaRPr lang="en-US"/>
          </a:p>
        </p:txBody>
      </p:sp>
      <p:pic>
        <p:nvPicPr>
          <p:cNvPr id="17" name="Picture 16">
            <a:extLst>
              <a:ext uri="{FF2B5EF4-FFF2-40B4-BE49-F238E27FC236}">
                <a16:creationId xmlns:a16="http://schemas.microsoft.com/office/drawing/2014/main" id="{EED6C238-FA7E-0D74-73EF-122043F16999}"/>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248512E-98D3-1A34-7530-85A2EA9EA98E}"/>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336AAD6C-EDCD-48D3-C1EA-64C2D515DC6A}"/>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58415033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D343C-E963-7E88-0221-D32D9F025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DBDB8-2C1B-C55A-705B-122F10A6555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FC5F707-EDEC-F910-93E4-0E7B8411C7F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CA7EF9B-CCB2-C04D-B48D-E9DFFFAD8C70}"/>
              </a:ext>
            </a:extLst>
          </p:cNvPr>
          <p:cNvSpPr>
            <a:spLocks noGrp="1"/>
          </p:cNvSpPr>
          <p:nvPr>
            <p:ph type="sldNum" sz="quarter" idx="12"/>
          </p:nvPr>
        </p:nvSpPr>
        <p:spPr/>
        <p:txBody>
          <a:bodyPr/>
          <a:lstStyle/>
          <a:p>
            <a:fld id="{9C5BEA5F-45C3-4BB6-A590-5A9FB25E3428}" type="slidenum">
              <a:rPr lang="en-US" smtClean="0"/>
              <a:t>320</a:t>
            </a:fld>
            <a:endParaRPr lang="en-US"/>
          </a:p>
        </p:txBody>
      </p:sp>
      <p:pic>
        <p:nvPicPr>
          <p:cNvPr id="6" name="Picture 5">
            <a:extLst>
              <a:ext uri="{FF2B5EF4-FFF2-40B4-BE49-F238E27FC236}">
                <a16:creationId xmlns:a16="http://schemas.microsoft.com/office/drawing/2014/main" id="{87FC5933-1863-69A3-228D-0504FC16B27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4DD6495-564E-3ABE-B11A-1541811DC72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302541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8BA6-A7B6-F326-6C84-103A2B6A98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5CCEE1-FB90-E531-30AA-F467FA3243E7}"/>
              </a:ext>
            </a:extLst>
          </p:cNvPr>
          <p:cNvSpPr>
            <a:spLocks noGrp="1"/>
          </p:cNvSpPr>
          <p:nvPr>
            <p:ph type="sldNum" sz="quarter" idx="12"/>
          </p:nvPr>
        </p:nvSpPr>
        <p:spPr/>
        <p:txBody>
          <a:bodyPr/>
          <a:lstStyle/>
          <a:p>
            <a:fld id="{9C5BEA5F-45C3-4BB6-A590-5A9FB25E3428}" type="slidenum">
              <a:rPr lang="en-US" smtClean="0"/>
              <a:t>321</a:t>
            </a:fld>
            <a:endParaRPr lang="en-US"/>
          </a:p>
        </p:txBody>
      </p:sp>
      <p:pic>
        <p:nvPicPr>
          <p:cNvPr id="6" name="Picture 5">
            <a:extLst>
              <a:ext uri="{FF2B5EF4-FFF2-40B4-BE49-F238E27FC236}">
                <a16:creationId xmlns:a16="http://schemas.microsoft.com/office/drawing/2014/main" id="{237268B4-74CC-BAAD-CD8C-D89DCC720546}"/>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CDC31C17-E940-7F3E-4913-4A30A21C2610}"/>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2A0B86C-8334-8DA7-D43A-A39834940488}"/>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4EA886CE-223B-8094-E2E9-50D5E140AFA3}"/>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321</a:t>
            </a:fld>
            <a:endParaRPr lang="en-US"/>
          </a:p>
        </p:txBody>
      </p:sp>
      <p:pic>
        <p:nvPicPr>
          <p:cNvPr id="7" name="Picture 6">
            <a:extLst>
              <a:ext uri="{FF2B5EF4-FFF2-40B4-BE49-F238E27FC236}">
                <a16:creationId xmlns:a16="http://schemas.microsoft.com/office/drawing/2014/main" id="{AA40A514-F3D5-11C0-0A49-AE18BB946951}"/>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6DA33186-E8B6-589E-F8FE-13CB1171DB9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E729F76E-6A3F-8895-D74B-58B6BDB7C79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5566810B-224A-1B5A-54F8-30D7626B3C1B}"/>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321</a:t>
            </a:fld>
            <a:endParaRPr lang="en-US"/>
          </a:p>
        </p:txBody>
      </p:sp>
      <p:pic>
        <p:nvPicPr>
          <p:cNvPr id="13" name="Picture 12">
            <a:extLst>
              <a:ext uri="{FF2B5EF4-FFF2-40B4-BE49-F238E27FC236}">
                <a16:creationId xmlns:a16="http://schemas.microsoft.com/office/drawing/2014/main" id="{359663B1-CCC7-0CB8-A81A-E782481C7937}"/>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7F8E2A38-5942-3987-936B-9D3AAFE12291}"/>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7931474-301F-0CD9-F30B-07B3FC1321C2}"/>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E621B282-A673-C8F8-D426-B1A0256D7735}"/>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321</a:t>
            </a:fld>
            <a:endParaRPr lang="en-US"/>
          </a:p>
        </p:txBody>
      </p:sp>
      <p:pic>
        <p:nvPicPr>
          <p:cNvPr id="17" name="Picture 16">
            <a:extLst>
              <a:ext uri="{FF2B5EF4-FFF2-40B4-BE49-F238E27FC236}">
                <a16:creationId xmlns:a16="http://schemas.microsoft.com/office/drawing/2014/main" id="{1100A28F-B6CC-4780-DFC5-EF873291D3DE}"/>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201DBF3-4957-1325-4C9F-0CF3CA213856}"/>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460FFE6D-0775-9E04-8A14-AF6CE0A2BB33}"/>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060241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4A7DC-76E8-03AA-6330-2D1541041D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55489A-0670-96FA-1E71-D3CB675677ED}"/>
              </a:ext>
            </a:extLst>
          </p:cNvPr>
          <p:cNvSpPr>
            <a:spLocks noGrp="1"/>
          </p:cNvSpPr>
          <p:nvPr>
            <p:ph type="sldNum" sz="quarter" idx="12"/>
          </p:nvPr>
        </p:nvSpPr>
        <p:spPr/>
        <p:txBody>
          <a:bodyPr/>
          <a:lstStyle/>
          <a:p>
            <a:fld id="{9C5BEA5F-45C3-4BB6-A590-5A9FB25E3428}" type="slidenum">
              <a:rPr lang="en-US" smtClean="0"/>
              <a:t>322</a:t>
            </a:fld>
            <a:endParaRPr lang="en-US"/>
          </a:p>
        </p:txBody>
      </p:sp>
      <p:pic>
        <p:nvPicPr>
          <p:cNvPr id="3" name="Picture 2">
            <a:extLst>
              <a:ext uri="{FF2B5EF4-FFF2-40B4-BE49-F238E27FC236}">
                <a16:creationId xmlns:a16="http://schemas.microsoft.com/office/drawing/2014/main" id="{B08A4027-E46A-6826-37AA-64DC8865894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52E9B82-2172-41E4-151B-B20E3128A64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AC25F23-58DD-B10C-8F77-DC14CA5857B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545403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1615-2F23-CE0C-F5B1-DBFD556127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B19C1F-897F-54EF-7D67-CCE81135906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323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63E739E-E726-639A-8D3F-83185A5ADFD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9E214DC-F114-36BC-B0D7-DFFD16B6582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1703DC7-591D-DACA-BF79-4AACDA1C04B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A294851-C50A-4026-E2E4-FC1EFD53030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24C6B8B-27EC-E963-06F2-8586FD6C973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2363625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838DF-8BDA-E203-1E38-06D0F51D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A3F51-40B8-E5AC-B20E-9C3031C789C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ABAAA02-1B48-A8C5-37CF-37923D726D6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D2C61D0-E0DC-DB9B-106D-83E6BE0553AD}"/>
              </a:ext>
            </a:extLst>
          </p:cNvPr>
          <p:cNvSpPr>
            <a:spLocks noGrp="1"/>
          </p:cNvSpPr>
          <p:nvPr>
            <p:ph type="sldNum" sz="quarter" idx="12"/>
          </p:nvPr>
        </p:nvSpPr>
        <p:spPr/>
        <p:txBody>
          <a:bodyPr/>
          <a:lstStyle/>
          <a:p>
            <a:fld id="{9C5BEA5F-45C3-4BB6-A590-5A9FB25E3428}" type="slidenum">
              <a:rPr lang="en-US" smtClean="0"/>
              <a:t>324</a:t>
            </a:fld>
            <a:endParaRPr lang="en-US"/>
          </a:p>
        </p:txBody>
      </p:sp>
      <p:pic>
        <p:nvPicPr>
          <p:cNvPr id="8" name="Picture 7">
            <a:extLst>
              <a:ext uri="{FF2B5EF4-FFF2-40B4-BE49-F238E27FC236}">
                <a16:creationId xmlns:a16="http://schemas.microsoft.com/office/drawing/2014/main" id="{D2A39ED7-53CE-6079-C398-C82CB34D5BD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CFDDBFE-BA86-C479-DD86-C5D0EE2225F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546419A-8D14-2034-7AE7-A9C577B6E21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80499EB-D595-8957-0C09-D6600D00824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64D5271-9D97-2996-4A0A-27163A6CBDA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C5D1B01-DE0F-3A34-6826-2A7CF02784E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77003F0-5418-53EA-2A59-DF6FA07C1BF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9726C7F-440F-5A1E-6949-FE82D0B773E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1FEB8A1-4534-D741-95D3-AC501BFDA5E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4A15FA4-5E8F-37AC-9767-150C294A49D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3788328-0062-C304-2545-6FF289A9932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655DA24-8A92-AA7E-C79B-FF5AD5BC4DB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2DC57AE-539A-FFC8-E684-4C662C667C6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13B211B-A7A7-DC43-11B8-2BDB1A643A0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D5EE8B1-7D88-A588-6E77-8C4ABA5770F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843800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7E8F-AE21-3F6C-193F-FCE2EA66A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81E10-0B75-7A44-2F10-036967ECF5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3BC1DD-F223-25A1-F1BB-01A9ACEF2A4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AAAC876-0680-F13B-D533-D5225C0BE0FC}"/>
              </a:ext>
            </a:extLst>
          </p:cNvPr>
          <p:cNvSpPr>
            <a:spLocks noGrp="1"/>
          </p:cNvSpPr>
          <p:nvPr>
            <p:ph type="sldNum" sz="quarter" idx="12"/>
          </p:nvPr>
        </p:nvSpPr>
        <p:spPr/>
        <p:txBody>
          <a:bodyPr/>
          <a:lstStyle/>
          <a:p>
            <a:fld id="{9C5BEA5F-45C3-4BB6-A590-5A9FB25E3428}" type="slidenum">
              <a:rPr lang="en-US" smtClean="0"/>
              <a:t>325</a:t>
            </a:fld>
            <a:endParaRPr lang="en-US"/>
          </a:p>
        </p:txBody>
      </p:sp>
      <p:pic>
        <p:nvPicPr>
          <p:cNvPr id="6" name="Picture 5">
            <a:extLst>
              <a:ext uri="{FF2B5EF4-FFF2-40B4-BE49-F238E27FC236}">
                <a16:creationId xmlns:a16="http://schemas.microsoft.com/office/drawing/2014/main" id="{86624D53-F617-30B2-EDBF-27D14AB6C1C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DB6A807-FEA9-0F03-B232-CD5023CDFD6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126861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8054-3C89-901B-8A41-1CFA6B037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334C3-148B-EFC6-848B-C52F8322572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B69D989-725A-980C-7A1A-D533E333163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459207B-2DB0-2093-7F99-AD64411DA3CA}"/>
              </a:ext>
            </a:extLst>
          </p:cNvPr>
          <p:cNvSpPr>
            <a:spLocks noGrp="1"/>
          </p:cNvSpPr>
          <p:nvPr>
            <p:ph type="sldNum" sz="quarter" idx="12"/>
          </p:nvPr>
        </p:nvSpPr>
        <p:spPr/>
        <p:txBody>
          <a:bodyPr/>
          <a:lstStyle/>
          <a:p>
            <a:fld id="{9C5BEA5F-45C3-4BB6-A590-5A9FB25E3428}" type="slidenum">
              <a:rPr lang="en-US" smtClean="0"/>
              <a:t>326</a:t>
            </a:fld>
            <a:endParaRPr lang="en-US"/>
          </a:p>
        </p:txBody>
      </p:sp>
      <p:pic>
        <p:nvPicPr>
          <p:cNvPr id="8" name="Picture 7">
            <a:extLst>
              <a:ext uri="{FF2B5EF4-FFF2-40B4-BE49-F238E27FC236}">
                <a16:creationId xmlns:a16="http://schemas.microsoft.com/office/drawing/2014/main" id="{5766B41F-44B6-7758-C995-3ED04FF37A8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3E04017-91D6-DBFD-156E-34D44C073ED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7A92C3A-C0EF-DF86-6562-D348DAAE3EF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9EB65BE-305E-0C1D-B092-6F2D2EB6C8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22D4A6B-7A29-3EB5-C055-E86D3D864CE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C4CF8E9-4D00-6FEB-34D9-D793ED0129A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15E5220-0ACD-7E2C-5CF3-0141E3E89E1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FC9358F-A065-BBE9-1A9C-AA174E32073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D19FB5F-D414-A950-0DD2-1F8792D0AF9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CEF7B74-7EF4-1112-83F0-CDC4240FA56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99A3408-7D37-078F-3ABF-8C21FA3F666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A65AA2A-4F51-604E-4F00-6DFBB442882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8D3BE39-1593-A520-7ACC-B01CAAA67F4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5EFA7EB-761B-CE35-A3A1-275AB1A58AB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9003A4E-F3F2-BF6F-1081-8A0E240D2B1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716174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B7D43-48CA-8D6A-312A-DD2C0DB06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64FE-6475-4D20-3ED8-8F87518834B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F08B9C9-6077-DCEE-9840-141E62F731C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08F305-289A-74CA-1E51-08AE72EB7A22}"/>
              </a:ext>
            </a:extLst>
          </p:cNvPr>
          <p:cNvSpPr>
            <a:spLocks noGrp="1"/>
          </p:cNvSpPr>
          <p:nvPr>
            <p:ph type="sldNum" sz="quarter" idx="12"/>
          </p:nvPr>
        </p:nvSpPr>
        <p:spPr/>
        <p:txBody>
          <a:bodyPr/>
          <a:lstStyle/>
          <a:p>
            <a:fld id="{9C5BEA5F-45C3-4BB6-A590-5A9FB25E3428}" type="slidenum">
              <a:rPr lang="en-US" smtClean="0"/>
              <a:t>327</a:t>
            </a:fld>
            <a:endParaRPr lang="en-US"/>
          </a:p>
        </p:txBody>
      </p:sp>
      <p:pic>
        <p:nvPicPr>
          <p:cNvPr id="6" name="Picture 5">
            <a:extLst>
              <a:ext uri="{FF2B5EF4-FFF2-40B4-BE49-F238E27FC236}">
                <a16:creationId xmlns:a16="http://schemas.microsoft.com/office/drawing/2014/main" id="{A2510C6B-64FD-9ADC-2843-485372CF9AF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56F7CA-5130-6ABF-D3CB-22D297A3648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80579878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0B7F5-74F8-03E3-EFCB-3E48D98ED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00DC1-0ED0-115D-AA65-43146FDE03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A9502E-7074-BE75-68FE-AB066D0F0B7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ECD4D5F-4463-33AB-7251-D0E724EE53EE}"/>
              </a:ext>
            </a:extLst>
          </p:cNvPr>
          <p:cNvSpPr>
            <a:spLocks noGrp="1"/>
          </p:cNvSpPr>
          <p:nvPr>
            <p:ph type="sldNum" sz="quarter" idx="12"/>
          </p:nvPr>
        </p:nvSpPr>
        <p:spPr/>
        <p:txBody>
          <a:bodyPr/>
          <a:lstStyle/>
          <a:p>
            <a:fld id="{9C5BEA5F-45C3-4BB6-A590-5A9FB25E3428}" type="slidenum">
              <a:rPr lang="en-US" smtClean="0"/>
              <a:t>328</a:t>
            </a:fld>
            <a:endParaRPr lang="en-US"/>
          </a:p>
        </p:txBody>
      </p:sp>
      <p:pic>
        <p:nvPicPr>
          <p:cNvPr id="6" name="Picture 5">
            <a:extLst>
              <a:ext uri="{FF2B5EF4-FFF2-40B4-BE49-F238E27FC236}">
                <a16:creationId xmlns:a16="http://schemas.microsoft.com/office/drawing/2014/main" id="{375C7151-DA46-4837-8CDF-749C6388FBB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1061F1F-3645-2A4B-D2C4-CAB0A4A8F04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A858157-4DC0-F59C-30BB-3FEA02058FF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62890389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1BE11-DE8F-98FE-8D3A-46D1E31443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58B76-1DD7-FAAD-9659-00857B597CEB}"/>
              </a:ext>
            </a:extLst>
          </p:cNvPr>
          <p:cNvSpPr>
            <a:spLocks noGrp="1"/>
          </p:cNvSpPr>
          <p:nvPr>
            <p:ph type="sldNum" sz="quarter" idx="12"/>
          </p:nvPr>
        </p:nvSpPr>
        <p:spPr/>
        <p:txBody>
          <a:bodyPr/>
          <a:lstStyle/>
          <a:p>
            <a:fld id="{9C5BEA5F-45C3-4BB6-A590-5A9FB25E3428}" type="slidenum">
              <a:rPr lang="en-US" smtClean="0"/>
              <a:t>329</a:t>
            </a:fld>
            <a:endParaRPr lang="en-US"/>
          </a:p>
        </p:txBody>
      </p:sp>
      <p:pic>
        <p:nvPicPr>
          <p:cNvPr id="3" name="Picture 2">
            <a:extLst>
              <a:ext uri="{FF2B5EF4-FFF2-40B4-BE49-F238E27FC236}">
                <a16:creationId xmlns:a16="http://schemas.microsoft.com/office/drawing/2014/main" id="{9123886A-2CB4-89EE-AD0D-DC448DF574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20C2F0-8C0B-0CB5-FE24-B3B02AFD65E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9299B57-4E03-859A-CE42-6B402BE83A8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9881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A5E8D-6C15-D396-230C-6A6101FF04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40FB2-9BCD-D3C3-E8F7-D6711BF210CC}"/>
              </a:ext>
            </a:extLst>
          </p:cNvPr>
          <p:cNvSpPr>
            <a:spLocks noGrp="1"/>
          </p:cNvSpPr>
          <p:nvPr>
            <p:ph type="sldNum" sz="quarter" idx="12"/>
          </p:nvPr>
        </p:nvSpPr>
        <p:spPr/>
        <p:txBody>
          <a:bodyPr/>
          <a:lstStyle/>
          <a:p>
            <a:fld id="{9C5BEA5F-45C3-4BB6-A590-5A9FB25E3428}" type="slidenum">
              <a:rPr lang="en-US" smtClean="0"/>
              <a:t>33</a:t>
            </a:fld>
            <a:endParaRPr lang="en-US"/>
          </a:p>
        </p:txBody>
      </p:sp>
      <p:pic>
        <p:nvPicPr>
          <p:cNvPr id="3" name="Picture 2">
            <a:extLst>
              <a:ext uri="{FF2B5EF4-FFF2-40B4-BE49-F238E27FC236}">
                <a16:creationId xmlns:a16="http://schemas.microsoft.com/office/drawing/2014/main" id="{84F7478A-7BDB-186A-C029-4B63AB2621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C4461A8-10AC-9D1D-F181-5A30A93A8E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0768C4B-7A78-830F-CDA9-11BF66C3CC3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492673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6C1C-2AA0-426A-B59A-82039E82F5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4F2F6-A3DB-87D5-2786-B8597CAE0C2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330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8574949-1A84-FB81-FACE-283892E79C5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A84ACB6-60D9-23BB-AA30-E272E5EC117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6D2086-AE4A-190A-A611-2D935EE136B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E15411A-6F3A-5689-55D8-BA95ED2A9FF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98D1436-3590-AF59-0F02-EBC3C6065C0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67067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D623-7E17-F092-A55A-44029115F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ACE27A-FDA7-646C-37B8-D22F13BACC61}"/>
              </a:ext>
            </a:extLst>
          </p:cNvPr>
          <p:cNvSpPr>
            <a:spLocks noGrp="1"/>
          </p:cNvSpPr>
          <p:nvPr>
            <p:ph type="sldNum" sz="quarter" idx="12"/>
          </p:nvPr>
        </p:nvSpPr>
        <p:spPr/>
        <p:txBody>
          <a:bodyPr/>
          <a:lstStyle/>
          <a:p>
            <a:fld id="{9C5BEA5F-45C3-4BB6-A590-5A9FB25E3428}" type="slidenum">
              <a:rPr lang="en-US" smtClean="0"/>
              <a:t>331</a:t>
            </a:fld>
            <a:endParaRPr lang="en-US"/>
          </a:p>
        </p:txBody>
      </p:sp>
      <p:pic>
        <p:nvPicPr>
          <p:cNvPr id="3" name="Picture 2">
            <a:extLst>
              <a:ext uri="{FF2B5EF4-FFF2-40B4-BE49-F238E27FC236}">
                <a16:creationId xmlns:a16="http://schemas.microsoft.com/office/drawing/2014/main" id="{14280214-3862-7404-5920-F2AD785F225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1EEDC12-0F0D-9A11-6112-4749BEFF495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95B39C7-F340-ECD4-605A-B608E61F11E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815877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CD69-648D-324D-44C8-E0D5393E04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5CC5C-477D-F56A-3EF8-3F9CDBCE415C}"/>
              </a:ext>
            </a:extLst>
          </p:cNvPr>
          <p:cNvSpPr>
            <a:spLocks noGrp="1"/>
          </p:cNvSpPr>
          <p:nvPr>
            <p:ph type="sldNum" sz="quarter" idx="12"/>
          </p:nvPr>
        </p:nvSpPr>
        <p:spPr/>
        <p:txBody>
          <a:bodyPr/>
          <a:lstStyle/>
          <a:p>
            <a:fld id="{9C5BEA5F-45C3-4BB6-A590-5A9FB25E3428}" type="slidenum">
              <a:rPr lang="en-US" smtClean="0"/>
              <a:t>332</a:t>
            </a:fld>
            <a:endParaRPr lang="en-US"/>
          </a:p>
        </p:txBody>
      </p:sp>
      <p:pic>
        <p:nvPicPr>
          <p:cNvPr id="3" name="Picture 2">
            <a:extLst>
              <a:ext uri="{FF2B5EF4-FFF2-40B4-BE49-F238E27FC236}">
                <a16:creationId xmlns:a16="http://schemas.microsoft.com/office/drawing/2014/main" id="{583AFBCB-26BE-E91F-AD81-7327278A1A8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3BAB93-1561-9F6A-8EC1-F82B6EBAF33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249EBE1-0A9B-4279-6C33-8788398DF29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2572428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F3CD-61DE-92CF-EE58-D1E118AE76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CF239F-8A8B-FEC3-57E5-B9E0DAF01786}"/>
              </a:ext>
            </a:extLst>
          </p:cNvPr>
          <p:cNvSpPr>
            <a:spLocks noGrp="1"/>
          </p:cNvSpPr>
          <p:nvPr>
            <p:ph type="sldNum" sz="quarter" idx="12"/>
          </p:nvPr>
        </p:nvSpPr>
        <p:spPr/>
        <p:txBody>
          <a:bodyPr/>
          <a:lstStyle/>
          <a:p>
            <a:fld id="{9C5BEA5F-45C3-4BB6-A590-5A9FB25E3428}" type="slidenum">
              <a:rPr lang="en-US" smtClean="0"/>
              <a:t>333</a:t>
            </a:fld>
            <a:endParaRPr lang="en-US"/>
          </a:p>
        </p:txBody>
      </p:sp>
      <p:pic>
        <p:nvPicPr>
          <p:cNvPr id="3" name="Picture 2">
            <a:extLst>
              <a:ext uri="{FF2B5EF4-FFF2-40B4-BE49-F238E27FC236}">
                <a16:creationId xmlns:a16="http://schemas.microsoft.com/office/drawing/2014/main" id="{CCF7984B-BE8C-82F5-20C6-C780F7ED681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B0AE6DB-8972-73C2-15C1-FFF6D6FD0CF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D85D857-107E-0E53-9B8A-583A66CA56B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603007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96903-165C-8368-3ACF-AA47547F22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4067E-4005-95B8-19E6-338682601AC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334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5DA8899-851A-0EDE-2F6A-F7AD3BD7E35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BFE9AF1-3157-54DA-3166-B8635A7B36A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B609B98-920F-BC1C-FBE4-BC3BBC60FAD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6F1D49A-A98E-F866-A69B-C64514D2CF4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3D3C109-3F27-86AF-5BA0-B506D6D9896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41627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D3F3-E891-593E-8CE6-3D5AD2F26C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4CD1-9276-3416-6587-7D4505FE75DF}"/>
              </a:ext>
            </a:extLst>
          </p:cNvPr>
          <p:cNvSpPr>
            <a:spLocks noGrp="1"/>
          </p:cNvSpPr>
          <p:nvPr>
            <p:ph type="sldNum" sz="quarter" idx="12"/>
          </p:nvPr>
        </p:nvSpPr>
        <p:spPr/>
        <p:txBody>
          <a:bodyPr/>
          <a:lstStyle/>
          <a:p>
            <a:fld id="{9C5BEA5F-45C3-4BB6-A590-5A9FB25E3428}" type="slidenum">
              <a:rPr lang="en-US" smtClean="0"/>
              <a:t>335</a:t>
            </a:fld>
            <a:endParaRPr lang="en-US"/>
          </a:p>
        </p:txBody>
      </p:sp>
      <p:pic>
        <p:nvPicPr>
          <p:cNvPr id="3" name="Picture 2">
            <a:extLst>
              <a:ext uri="{FF2B5EF4-FFF2-40B4-BE49-F238E27FC236}">
                <a16:creationId xmlns:a16="http://schemas.microsoft.com/office/drawing/2014/main" id="{6CC02A8C-2EE9-2827-19FF-9657E94D8D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C96BEA8-0421-B6BB-EB33-A656805D63C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052B9A7-1A52-FA97-6C1D-8EAC17940E2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5228910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C20A0-BF6A-B829-0BC0-849D802A38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CBEFC7-5FC1-9C6F-66D9-60058DF3CCC4}"/>
              </a:ext>
            </a:extLst>
          </p:cNvPr>
          <p:cNvSpPr>
            <a:spLocks noGrp="1"/>
          </p:cNvSpPr>
          <p:nvPr>
            <p:ph type="sldNum" sz="quarter" idx="12"/>
          </p:nvPr>
        </p:nvSpPr>
        <p:spPr/>
        <p:txBody>
          <a:bodyPr/>
          <a:lstStyle/>
          <a:p>
            <a:fld id="{9C5BEA5F-45C3-4BB6-A590-5A9FB25E3428}" type="slidenum">
              <a:rPr lang="en-US" smtClean="0"/>
              <a:t>336</a:t>
            </a:fld>
            <a:endParaRPr lang="en-US"/>
          </a:p>
        </p:txBody>
      </p:sp>
      <p:pic>
        <p:nvPicPr>
          <p:cNvPr id="3" name="Picture 2">
            <a:extLst>
              <a:ext uri="{FF2B5EF4-FFF2-40B4-BE49-F238E27FC236}">
                <a16:creationId xmlns:a16="http://schemas.microsoft.com/office/drawing/2014/main" id="{6C83714A-9A80-C431-D391-A41CBFF5BF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F96429-8FDC-550D-971C-C01E5CB1A4E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258F69D-A055-4FF7-7DEF-D4E84C960C3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8573402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3A74-C0AD-5B7F-2377-78B00407DA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39EC82-2E4C-9BDE-25DD-D6305DFB4625}"/>
              </a:ext>
            </a:extLst>
          </p:cNvPr>
          <p:cNvSpPr>
            <a:spLocks noGrp="1"/>
          </p:cNvSpPr>
          <p:nvPr>
            <p:ph type="sldNum" sz="quarter" idx="12"/>
          </p:nvPr>
        </p:nvSpPr>
        <p:spPr/>
        <p:txBody>
          <a:bodyPr/>
          <a:lstStyle/>
          <a:p>
            <a:fld id="{9C5BEA5F-45C3-4BB6-A590-5A9FB25E3428}" type="slidenum">
              <a:rPr lang="en-US" smtClean="0"/>
              <a:t>337</a:t>
            </a:fld>
            <a:endParaRPr lang="en-US"/>
          </a:p>
        </p:txBody>
      </p:sp>
      <p:pic>
        <p:nvPicPr>
          <p:cNvPr id="3" name="Picture 2">
            <a:extLst>
              <a:ext uri="{FF2B5EF4-FFF2-40B4-BE49-F238E27FC236}">
                <a16:creationId xmlns:a16="http://schemas.microsoft.com/office/drawing/2014/main" id="{2A1FCAA8-17D4-039F-E643-7E3D7D263A1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C649100-DFD5-1D24-4589-725F1459330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01616CB-0EC4-1607-5697-4A08EB00AC4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343654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3FADB-12FA-48AD-7BEA-D3372114B9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C9E4E-9BDA-D0A5-B866-21689D281C7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338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338A0B6-F13B-A553-5802-3E17E9C21B7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D5E2EA9-B350-AC77-928D-D3B7F36FD8B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46C646F-6288-93E4-4337-2616B6915FD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FBFE73-B91D-D18A-F31B-A047D133AB1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5AE0D45-BA07-2F2C-9612-71B34C9C179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004422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E895-334E-826F-BE77-DC4E7681A0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96117-6CA7-616F-BCFB-76FADCDA8E10}"/>
              </a:ext>
            </a:extLst>
          </p:cNvPr>
          <p:cNvSpPr>
            <a:spLocks noGrp="1"/>
          </p:cNvSpPr>
          <p:nvPr>
            <p:ph type="sldNum" sz="quarter" idx="12"/>
          </p:nvPr>
        </p:nvSpPr>
        <p:spPr/>
        <p:txBody>
          <a:bodyPr/>
          <a:lstStyle/>
          <a:p>
            <a:fld id="{9C5BEA5F-45C3-4BB6-A590-5A9FB25E3428}" type="slidenum">
              <a:rPr lang="en-US" smtClean="0"/>
              <a:t>339</a:t>
            </a:fld>
            <a:endParaRPr lang="en-US"/>
          </a:p>
        </p:txBody>
      </p:sp>
      <p:pic>
        <p:nvPicPr>
          <p:cNvPr id="3" name="Picture 2">
            <a:extLst>
              <a:ext uri="{FF2B5EF4-FFF2-40B4-BE49-F238E27FC236}">
                <a16:creationId xmlns:a16="http://schemas.microsoft.com/office/drawing/2014/main" id="{1C982D0F-2988-C919-D36D-75BC42821B7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A430E4E-BD4B-AE87-72EE-8047E9FDD0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CF883B0-511F-509C-565E-57590E2D21C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85949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6844B-EEDE-18DB-DEDE-42E618022D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C70DE7-D854-19E7-8BC5-515685162DB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C0FA0D2-255E-3DD8-C8E6-8D85827F713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EB8F65E-ADA0-9E79-8E3B-8F89C8CB3F9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46DBFF8-D884-10CD-CE27-A1621BE0D1F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79D995-B586-A4A3-3C31-C5AF037D353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07710D9-BA6B-72D7-79C9-0145CEFA2EE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8301563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B978B-7794-F57C-0DC8-B6B87366D2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97DEDE-4801-6D0E-1F5B-746B53058C4B}"/>
              </a:ext>
            </a:extLst>
          </p:cNvPr>
          <p:cNvSpPr>
            <a:spLocks noGrp="1"/>
          </p:cNvSpPr>
          <p:nvPr>
            <p:ph type="sldNum" sz="quarter" idx="12"/>
          </p:nvPr>
        </p:nvSpPr>
        <p:spPr/>
        <p:txBody>
          <a:bodyPr/>
          <a:lstStyle/>
          <a:p>
            <a:fld id="{9C5BEA5F-45C3-4BB6-A590-5A9FB25E3428}" type="slidenum">
              <a:rPr lang="en-US" smtClean="0"/>
              <a:t>340</a:t>
            </a:fld>
            <a:endParaRPr lang="en-US"/>
          </a:p>
        </p:txBody>
      </p:sp>
      <p:pic>
        <p:nvPicPr>
          <p:cNvPr id="3" name="Picture 2">
            <a:extLst>
              <a:ext uri="{FF2B5EF4-FFF2-40B4-BE49-F238E27FC236}">
                <a16:creationId xmlns:a16="http://schemas.microsoft.com/office/drawing/2014/main" id="{E7EADECA-E0A4-FC17-EFFA-102436E0237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28F7E8A-5F13-F44A-1546-7368F08BAAB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DDE093A-7F0C-DE0E-0D65-F1FD71E5668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83660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5CC23-0FEE-2D2C-8284-79CDD140E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77D18-818D-7DF8-7F87-C40A3A330D5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B885F91-E66B-25BC-FA86-6D1B2FA4362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081D5C3-07FC-F46A-1F7D-314ABCACA97E}"/>
              </a:ext>
            </a:extLst>
          </p:cNvPr>
          <p:cNvSpPr>
            <a:spLocks noGrp="1"/>
          </p:cNvSpPr>
          <p:nvPr>
            <p:ph type="sldNum" sz="quarter" idx="12"/>
          </p:nvPr>
        </p:nvSpPr>
        <p:spPr/>
        <p:txBody>
          <a:bodyPr/>
          <a:lstStyle/>
          <a:p>
            <a:fld id="{9C5BEA5F-45C3-4BB6-A590-5A9FB25E3428}" type="slidenum">
              <a:rPr lang="en-US" smtClean="0"/>
              <a:t>341</a:t>
            </a:fld>
            <a:endParaRPr lang="en-US"/>
          </a:p>
        </p:txBody>
      </p:sp>
      <p:pic>
        <p:nvPicPr>
          <p:cNvPr id="8" name="Picture 7">
            <a:extLst>
              <a:ext uri="{FF2B5EF4-FFF2-40B4-BE49-F238E27FC236}">
                <a16:creationId xmlns:a16="http://schemas.microsoft.com/office/drawing/2014/main" id="{0D5D385A-4AE1-1C53-0663-4B7D140911A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97EDA6C-2EC7-88C1-3B60-77BC132836D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375358C-32FA-CA83-958B-F99520848B2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CAB52E0-193D-FC30-AD2B-CC0FA6642A7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F0E9685-A4A7-9E5F-378B-63E399A51E3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64BDF9F-288E-BCF1-256A-07569846B7F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6D29340-CC4C-14F2-CC22-4E60CCB4978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CAF7ADB-6702-4C70-AAF7-00F68FDD3DF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592D10A-A0EC-D470-21B3-C7C768EB569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C481229-326C-ECD2-8A2D-F2B42D11400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D4D49C0-4163-002A-29F2-268C8015085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5F736E8-E281-0ED5-0AC4-F03F5CF872C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B4D5936-6662-44A9-7CBB-E61209ADDDE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BF73378-1C31-8BEC-684D-E62B0205382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F2A7144-B0D9-B343-4F4F-9BB027F7813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965295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788E-6B8D-5689-175D-56A0C4A60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38274-852E-597A-71BE-878259B789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6FD5BB-1DF3-0B55-6DE5-A200E664DF8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C198AC2-CCDD-4EAD-6ACC-653B6C570004}"/>
              </a:ext>
            </a:extLst>
          </p:cNvPr>
          <p:cNvSpPr>
            <a:spLocks noGrp="1"/>
          </p:cNvSpPr>
          <p:nvPr>
            <p:ph type="sldNum" sz="quarter" idx="12"/>
          </p:nvPr>
        </p:nvSpPr>
        <p:spPr/>
        <p:txBody>
          <a:bodyPr/>
          <a:lstStyle/>
          <a:p>
            <a:fld id="{9C5BEA5F-45C3-4BB6-A590-5A9FB25E3428}" type="slidenum">
              <a:rPr lang="en-US" smtClean="0"/>
              <a:t>342</a:t>
            </a:fld>
            <a:endParaRPr lang="en-US"/>
          </a:p>
        </p:txBody>
      </p:sp>
      <p:pic>
        <p:nvPicPr>
          <p:cNvPr id="6" name="Picture 5">
            <a:extLst>
              <a:ext uri="{FF2B5EF4-FFF2-40B4-BE49-F238E27FC236}">
                <a16:creationId xmlns:a16="http://schemas.microsoft.com/office/drawing/2014/main" id="{9264368E-1D7E-382F-6AAF-5AE54557142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4AA6284-DA5D-B2EB-2A5C-6B58E10BDED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9779156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C033-6308-C431-9F00-D25E0D64F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E55A4-6522-7FFC-F6DF-0F64A2B1945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F7B429-8A59-AA45-BBDE-15C28AAB7E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25ECC57-291F-1C3A-0CF1-85A48FDBF0A4}"/>
              </a:ext>
            </a:extLst>
          </p:cNvPr>
          <p:cNvSpPr>
            <a:spLocks noGrp="1"/>
          </p:cNvSpPr>
          <p:nvPr>
            <p:ph type="sldNum" sz="quarter" idx="12"/>
          </p:nvPr>
        </p:nvSpPr>
        <p:spPr/>
        <p:txBody>
          <a:bodyPr/>
          <a:lstStyle/>
          <a:p>
            <a:fld id="{9C5BEA5F-45C3-4BB6-A590-5A9FB25E3428}" type="slidenum">
              <a:rPr lang="en-US" smtClean="0"/>
              <a:t>343</a:t>
            </a:fld>
            <a:endParaRPr lang="en-US"/>
          </a:p>
        </p:txBody>
      </p:sp>
      <p:pic>
        <p:nvPicPr>
          <p:cNvPr id="8" name="Picture 7">
            <a:extLst>
              <a:ext uri="{FF2B5EF4-FFF2-40B4-BE49-F238E27FC236}">
                <a16:creationId xmlns:a16="http://schemas.microsoft.com/office/drawing/2014/main" id="{6950D7E1-994C-A53F-B7CB-AB4048B8B9F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BCC35AB-E5C0-61F6-7CD6-4F0F6C2CD4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9125DE8-0887-3B94-BDB3-BE6F2A8F255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DC13C60-1E0A-E7BC-11CF-828EBF0583E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A46B688-0CD4-68A0-CA9E-CCFEC9BFC10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B862077-5F0F-5C07-6482-A87C8DA4C55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8EAB848-E0E0-CF04-FCAB-2E84D58FA5A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3C30277-A99E-795C-91D6-3C52A1214F9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07C2B87-AB06-6D43-35A4-5F1E7FFFA37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83C4F23-3EE4-3985-DB84-E0A2A523114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1004748-B1D5-2269-6353-0A56BFA9E86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28C2F39-691E-8534-0EE2-84A6E62CC36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4AD20E3-4661-E625-D944-70863F56E24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2A97A8A-F952-D463-071D-0AD692E2416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9BBA941-9F22-97FD-FA4F-DFE8B2D12D9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648427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5740-B773-6219-7511-F31A1D545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E7643-3FF0-C83F-9EFB-13C41A1ACD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CF7ABD-A225-7DAA-660E-D5B4C3A8F8D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8CBCCB0-6BC7-831C-FD7B-104A47D7C782}"/>
              </a:ext>
            </a:extLst>
          </p:cNvPr>
          <p:cNvSpPr>
            <a:spLocks noGrp="1"/>
          </p:cNvSpPr>
          <p:nvPr>
            <p:ph type="sldNum" sz="quarter" idx="12"/>
          </p:nvPr>
        </p:nvSpPr>
        <p:spPr/>
        <p:txBody>
          <a:bodyPr/>
          <a:lstStyle/>
          <a:p>
            <a:fld id="{9C5BEA5F-45C3-4BB6-A590-5A9FB25E3428}" type="slidenum">
              <a:rPr lang="en-US" smtClean="0"/>
              <a:t>344</a:t>
            </a:fld>
            <a:endParaRPr lang="en-US"/>
          </a:p>
        </p:txBody>
      </p:sp>
      <p:pic>
        <p:nvPicPr>
          <p:cNvPr id="6" name="Picture 5">
            <a:extLst>
              <a:ext uri="{FF2B5EF4-FFF2-40B4-BE49-F238E27FC236}">
                <a16:creationId xmlns:a16="http://schemas.microsoft.com/office/drawing/2014/main" id="{10314367-D71C-4B2D-F224-2BAA0D622D9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5A20269-615E-74DE-509A-1F566AE8E11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3126102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696F-6967-8462-C1C2-D12D7F53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26EDB-7FA2-73C7-2238-5D495353A2E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AE7DBE-6B19-9ACB-A05B-A0CD9E0A40F6}"/>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F8E96F3-BD75-0B91-ABF9-77CA3E5DEAD3}"/>
              </a:ext>
            </a:extLst>
          </p:cNvPr>
          <p:cNvSpPr>
            <a:spLocks noGrp="1"/>
          </p:cNvSpPr>
          <p:nvPr>
            <p:ph type="sldNum" sz="quarter" idx="12"/>
          </p:nvPr>
        </p:nvSpPr>
        <p:spPr/>
        <p:txBody>
          <a:bodyPr/>
          <a:lstStyle/>
          <a:p>
            <a:fld id="{9C5BEA5F-45C3-4BB6-A590-5A9FB25E3428}" type="slidenum">
              <a:rPr lang="en-US" smtClean="0"/>
              <a:t>345</a:t>
            </a:fld>
            <a:endParaRPr lang="en-US"/>
          </a:p>
        </p:txBody>
      </p:sp>
      <p:pic>
        <p:nvPicPr>
          <p:cNvPr id="6" name="Picture 5">
            <a:extLst>
              <a:ext uri="{FF2B5EF4-FFF2-40B4-BE49-F238E27FC236}">
                <a16:creationId xmlns:a16="http://schemas.microsoft.com/office/drawing/2014/main" id="{27D7A7A3-7DA7-F38D-F4FC-483DD7EC11F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578F1D68-C74D-E97D-4C6D-A89B6977C21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6D3AA99-58DC-5B84-744D-BE1377F6AF1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44574506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AB5B-A623-EA84-D9B7-06F8243BDC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584B3-119E-B91A-19E5-94CCAB6D40AD}"/>
              </a:ext>
            </a:extLst>
          </p:cNvPr>
          <p:cNvSpPr>
            <a:spLocks noGrp="1"/>
          </p:cNvSpPr>
          <p:nvPr>
            <p:ph type="sldNum" sz="quarter" idx="12"/>
          </p:nvPr>
        </p:nvSpPr>
        <p:spPr/>
        <p:txBody>
          <a:bodyPr/>
          <a:lstStyle/>
          <a:p>
            <a:fld id="{9C5BEA5F-45C3-4BB6-A590-5A9FB25E3428}" type="slidenum">
              <a:rPr lang="en-US" smtClean="0"/>
              <a:t>346</a:t>
            </a:fld>
            <a:endParaRPr lang="en-US"/>
          </a:p>
        </p:txBody>
      </p:sp>
      <p:pic>
        <p:nvPicPr>
          <p:cNvPr id="3" name="Picture 2">
            <a:extLst>
              <a:ext uri="{FF2B5EF4-FFF2-40B4-BE49-F238E27FC236}">
                <a16:creationId xmlns:a16="http://schemas.microsoft.com/office/drawing/2014/main" id="{CF949C26-976E-5801-D667-07EA423C5C4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2C82F90-BDA9-7F60-8973-2C216276F2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6A59539-DD0F-B51C-DEC9-278E48461D2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519257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F74D2-5843-1F1F-F488-58AD90B6EE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BA4B79-7A12-B274-7A11-93E44F3B488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347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1CE3BAD-5E71-F668-05D1-D5EB9C6E26D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F07CA36-AE9A-02D8-816B-F267F7EA906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703F2AA-4446-DAAD-3C65-0C586179C29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0651BF1-18FD-1B99-67F8-51F6AAB79C1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BC8D564-15F5-21F5-A90D-64F559C6E0D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97230642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DAE-4DA8-550B-2468-ED4D794AE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D5202-DEDA-2106-8DC6-5A3FC88AC00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84D70F1-ECFF-5446-E2E6-1336475F1AE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8F64A-D171-BFFF-5B37-E3FDDF4BA1B0}"/>
              </a:ext>
            </a:extLst>
          </p:cNvPr>
          <p:cNvSpPr>
            <a:spLocks noGrp="1"/>
          </p:cNvSpPr>
          <p:nvPr>
            <p:ph type="sldNum" sz="quarter" idx="12"/>
          </p:nvPr>
        </p:nvSpPr>
        <p:spPr/>
        <p:txBody>
          <a:bodyPr/>
          <a:lstStyle/>
          <a:p>
            <a:fld id="{9C5BEA5F-45C3-4BB6-A590-5A9FB25E3428}" type="slidenum">
              <a:rPr lang="en-US" smtClean="0"/>
              <a:t>348</a:t>
            </a:fld>
            <a:endParaRPr lang="en-US"/>
          </a:p>
        </p:txBody>
      </p:sp>
      <p:pic>
        <p:nvPicPr>
          <p:cNvPr id="8" name="Picture 7">
            <a:extLst>
              <a:ext uri="{FF2B5EF4-FFF2-40B4-BE49-F238E27FC236}">
                <a16:creationId xmlns:a16="http://schemas.microsoft.com/office/drawing/2014/main" id="{4C21DE2D-F0EE-904B-DDC3-8B74F4D53D2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585FECC-E597-08AF-D266-D2E69B0CDCE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B07D86D-CE3A-8458-DDA2-804A77DD53E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786B009-8927-0E38-8E30-79D7A9AB094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AB96863-5A7D-F9C5-715D-CA5DD96CBF6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CB861D6-02F6-09A7-E773-710351B89C1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5DFAE5A-4977-D5F2-8195-322AA5E163E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43677D0-2274-41DA-13DE-4F9CD0D40DB7}"/>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7645B21-6032-1689-681B-F745DACFD60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F00C5BF-1BEA-2D1E-1571-E25217058FF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7F6BCB0-7497-A762-99EA-C072E1EB335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B83A7BA-3CC2-CFFC-961F-DCE399FA1BA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ABD581A-C28B-6266-7270-F3F4559AD5E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7F52CA0-EF06-42A1-5294-1DD952AC0C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9A21E8D-7954-317D-1BB8-10468907D74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6797065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B28C-61BA-19DA-09B5-E03BC0F76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1E9E1-C3E5-6454-2788-72EBE92C529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BF3EE6-2FEB-0368-921F-44AF31226C7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1C7F160-A1C2-C8B4-BBFB-7AA3EECFFBBE}"/>
              </a:ext>
            </a:extLst>
          </p:cNvPr>
          <p:cNvSpPr>
            <a:spLocks noGrp="1"/>
          </p:cNvSpPr>
          <p:nvPr>
            <p:ph type="sldNum" sz="quarter" idx="12"/>
          </p:nvPr>
        </p:nvSpPr>
        <p:spPr/>
        <p:txBody>
          <a:bodyPr/>
          <a:lstStyle/>
          <a:p>
            <a:fld id="{9C5BEA5F-45C3-4BB6-A590-5A9FB25E3428}" type="slidenum">
              <a:rPr lang="en-US" smtClean="0"/>
              <a:t>349</a:t>
            </a:fld>
            <a:endParaRPr lang="en-US"/>
          </a:p>
        </p:txBody>
      </p:sp>
      <p:pic>
        <p:nvPicPr>
          <p:cNvPr id="6" name="Picture 5">
            <a:extLst>
              <a:ext uri="{FF2B5EF4-FFF2-40B4-BE49-F238E27FC236}">
                <a16:creationId xmlns:a16="http://schemas.microsoft.com/office/drawing/2014/main" id="{069D4CA8-3F7A-DD19-22C8-01EBDA1EF30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0D10A4CC-4770-C686-7016-72AFF8F681BA}"/>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5FAF3CA4-1104-8C8E-050D-69E726FFED0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ECEA9C1-4992-F18D-70CC-D185764B223F}"/>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816412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DB3F1-3A08-59DE-5860-7DCD2A073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C8A4C-5AC0-64BF-E2D6-A9F22BA3C57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6988685-0788-4B45-A6AC-C85BCDF3451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7D6AAA1-2F33-8721-1C9E-6D72D5C8C3D9}"/>
              </a:ext>
            </a:extLst>
          </p:cNvPr>
          <p:cNvSpPr>
            <a:spLocks noGrp="1"/>
          </p:cNvSpPr>
          <p:nvPr>
            <p:ph type="sldNum" sz="quarter" idx="12"/>
          </p:nvPr>
        </p:nvSpPr>
        <p:spPr/>
        <p:txBody>
          <a:bodyPr/>
          <a:lstStyle/>
          <a:p>
            <a:fld id="{9C5BEA5F-45C3-4BB6-A590-5A9FB25E3428}" type="slidenum">
              <a:rPr lang="en-US" smtClean="0"/>
              <a:t>35</a:t>
            </a:fld>
            <a:endParaRPr lang="en-US"/>
          </a:p>
        </p:txBody>
      </p:sp>
      <p:pic>
        <p:nvPicPr>
          <p:cNvPr id="8" name="Picture 7">
            <a:extLst>
              <a:ext uri="{FF2B5EF4-FFF2-40B4-BE49-F238E27FC236}">
                <a16:creationId xmlns:a16="http://schemas.microsoft.com/office/drawing/2014/main" id="{0A5CD88F-A723-1E93-329A-2F6B4E5C2F2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74783A2-A6D4-ACCC-FD08-81D844D9520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B9D7635-6320-B138-891E-2A7FA09227B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E974544-0A9A-C101-509A-38B7A3A75EA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149E69-F0EA-BB3A-39E5-73ED9C0CB69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7722B13-A2D5-4E98-0F4D-3D377988619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5F4363B-A56F-CAAA-EDC8-ABAA78FB724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0386796-4335-8A7E-05D5-03AF218DA18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B1478EA-71CE-D7DB-9F95-C3C1461C259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6A16F02-7B4D-7A90-1802-CA5A90074A1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E94CDA2-3313-9202-AF1B-9E7129CCBFD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5CBDA19-67CA-A874-0C95-A0051EF1D8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0566E07-E3A8-9BED-72FB-8ED1111FC37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E9C0406-7BD0-779A-AA4A-2CDFAE69108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51FE666-C30A-EEAD-CDFF-5029CF1039D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6659324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DED-E3E7-D480-2AB4-07C477EFD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B1A7-47B1-44CD-B7D1-869DFC27F11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AE65C9D-8C54-BD88-202E-AA6EA8EF122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21D943A-A25A-6CAC-B1C3-A9D0CEE6FB84}"/>
              </a:ext>
            </a:extLst>
          </p:cNvPr>
          <p:cNvSpPr>
            <a:spLocks noGrp="1"/>
          </p:cNvSpPr>
          <p:nvPr>
            <p:ph type="sldNum" sz="quarter" idx="12"/>
          </p:nvPr>
        </p:nvSpPr>
        <p:spPr/>
        <p:txBody>
          <a:bodyPr/>
          <a:lstStyle/>
          <a:p>
            <a:fld id="{9C5BEA5F-45C3-4BB6-A590-5A9FB25E3428}" type="slidenum">
              <a:rPr lang="en-US" smtClean="0"/>
              <a:t>350</a:t>
            </a:fld>
            <a:endParaRPr lang="en-US"/>
          </a:p>
        </p:txBody>
      </p:sp>
      <p:pic>
        <p:nvPicPr>
          <p:cNvPr id="8" name="Picture 7">
            <a:extLst>
              <a:ext uri="{FF2B5EF4-FFF2-40B4-BE49-F238E27FC236}">
                <a16:creationId xmlns:a16="http://schemas.microsoft.com/office/drawing/2014/main" id="{53CD29D2-DFB0-1DAA-D6C6-166BF14FB07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4CC2BF8-207D-AD81-2FB2-36558382B0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31C8B2B-CA06-3BA4-F9F7-05C53ACFABD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F453547-E43E-FBEF-446B-8974D724098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CDBD0FB-546C-2D9C-1F00-FED4B153B95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CCB8C19-F066-ED01-6F22-EC43E6527DD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41F7744-458C-0099-BC54-0DEE7CC405B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3D1040A-9AFA-0EDF-2924-5A6B1B7B330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2E6B21E-1DCB-0292-3DFF-866A8B624EC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864E4F7-D944-25F0-C78A-62FF0722C21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D587C3E-629F-1CE7-984E-BD8AB6CCBF2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6AA0ECC-9B76-3739-7FD9-81F19790801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1AC397C-2783-EDAC-DD94-B2F8D276982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F9EF018-0ED8-7B1F-9EE6-2DE68D33696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8B854EA-9E61-95D5-5F32-7CBBCB5A225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108202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D642-839D-16D2-9148-31117E006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36DC4-2EC9-C31A-9532-8382915AD0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FD76288-C071-4019-7D76-6FD571AB164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8CD4D80-111F-BA3B-7E17-CC65FA74C078}"/>
              </a:ext>
            </a:extLst>
          </p:cNvPr>
          <p:cNvSpPr>
            <a:spLocks noGrp="1"/>
          </p:cNvSpPr>
          <p:nvPr>
            <p:ph type="sldNum" sz="quarter" idx="12"/>
          </p:nvPr>
        </p:nvSpPr>
        <p:spPr/>
        <p:txBody>
          <a:bodyPr/>
          <a:lstStyle/>
          <a:p>
            <a:fld id="{9C5BEA5F-45C3-4BB6-A590-5A9FB25E3428}" type="slidenum">
              <a:rPr lang="en-US" smtClean="0"/>
              <a:t>351</a:t>
            </a:fld>
            <a:endParaRPr lang="en-US"/>
          </a:p>
        </p:txBody>
      </p:sp>
      <p:pic>
        <p:nvPicPr>
          <p:cNvPr id="6" name="Picture 5">
            <a:extLst>
              <a:ext uri="{FF2B5EF4-FFF2-40B4-BE49-F238E27FC236}">
                <a16:creationId xmlns:a16="http://schemas.microsoft.com/office/drawing/2014/main" id="{3F190274-A985-DF4B-49CA-DDA800BC062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864B52-87AF-A6F9-12C0-368425BC43A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471573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6021D-9231-608B-D5AD-43DBB616F5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740326-4F6F-FCAF-93C3-13CE6CBFAE4A}"/>
              </a:ext>
            </a:extLst>
          </p:cNvPr>
          <p:cNvSpPr>
            <a:spLocks noGrp="1"/>
          </p:cNvSpPr>
          <p:nvPr>
            <p:ph type="sldNum" sz="quarter" idx="12"/>
          </p:nvPr>
        </p:nvSpPr>
        <p:spPr/>
        <p:txBody>
          <a:bodyPr/>
          <a:lstStyle/>
          <a:p>
            <a:fld id="{9C5BEA5F-45C3-4BB6-A590-5A9FB25E3428}" type="slidenum">
              <a:rPr lang="en-US" smtClean="0"/>
              <a:t>352</a:t>
            </a:fld>
            <a:endParaRPr lang="en-US"/>
          </a:p>
        </p:txBody>
      </p:sp>
      <p:pic>
        <p:nvPicPr>
          <p:cNvPr id="6" name="Picture 5">
            <a:extLst>
              <a:ext uri="{FF2B5EF4-FFF2-40B4-BE49-F238E27FC236}">
                <a16:creationId xmlns:a16="http://schemas.microsoft.com/office/drawing/2014/main" id="{4AAD555C-934A-5CD1-B4DE-8BB47A7AE180}"/>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64880EA2-6828-3535-F721-042E1EE1817A}"/>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93B1908-DE53-901E-FCC4-CADB2A122697}"/>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C6C16E88-CC5D-92BC-A8EE-DB304841EB15}"/>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352</a:t>
            </a:fld>
            <a:endParaRPr lang="en-US"/>
          </a:p>
        </p:txBody>
      </p:sp>
      <p:pic>
        <p:nvPicPr>
          <p:cNvPr id="7" name="Picture 6">
            <a:extLst>
              <a:ext uri="{FF2B5EF4-FFF2-40B4-BE49-F238E27FC236}">
                <a16:creationId xmlns:a16="http://schemas.microsoft.com/office/drawing/2014/main" id="{4CFB8C9A-5681-095D-5E04-16FF30F63C16}"/>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7E42C425-EFAC-D857-43C0-E4B6528CEF5D}"/>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1B138E3-4AA6-0F0F-9889-646F8DF84771}"/>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B602968-05DE-B61E-46B9-EE569BC4E8D7}"/>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352</a:t>
            </a:fld>
            <a:endParaRPr lang="en-US"/>
          </a:p>
        </p:txBody>
      </p:sp>
      <p:pic>
        <p:nvPicPr>
          <p:cNvPr id="13" name="Picture 12">
            <a:extLst>
              <a:ext uri="{FF2B5EF4-FFF2-40B4-BE49-F238E27FC236}">
                <a16:creationId xmlns:a16="http://schemas.microsoft.com/office/drawing/2014/main" id="{5397BF09-52F4-F1FC-8E5F-8BF397BF92F5}"/>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AC6FB1DB-E845-077C-AC78-2E76E28852B3}"/>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0112AB3-25FF-8F71-C8A5-A9C640756ED4}"/>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3DE1D59C-A158-547C-B490-637C545DCA99}"/>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352</a:t>
            </a:fld>
            <a:endParaRPr lang="en-US"/>
          </a:p>
        </p:txBody>
      </p:sp>
      <p:pic>
        <p:nvPicPr>
          <p:cNvPr id="17" name="Picture 16">
            <a:extLst>
              <a:ext uri="{FF2B5EF4-FFF2-40B4-BE49-F238E27FC236}">
                <a16:creationId xmlns:a16="http://schemas.microsoft.com/office/drawing/2014/main" id="{EED6C238-FA7E-0D74-73EF-122043F16999}"/>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248512E-98D3-1A34-7530-85A2EA9EA98E}"/>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336AAD6C-EDCD-48D3-C1EA-64C2D515DC6A}"/>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78247690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A5E8D-6C15-D396-230C-6A6101FF04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40FB2-9BCD-D3C3-E8F7-D6711BF210CC}"/>
              </a:ext>
            </a:extLst>
          </p:cNvPr>
          <p:cNvSpPr>
            <a:spLocks noGrp="1"/>
          </p:cNvSpPr>
          <p:nvPr>
            <p:ph type="sldNum" sz="quarter" idx="12"/>
          </p:nvPr>
        </p:nvSpPr>
        <p:spPr/>
        <p:txBody>
          <a:bodyPr/>
          <a:lstStyle/>
          <a:p>
            <a:fld id="{9C5BEA5F-45C3-4BB6-A590-5A9FB25E3428}" type="slidenum">
              <a:rPr lang="en-US" smtClean="0"/>
              <a:t>353</a:t>
            </a:fld>
            <a:endParaRPr lang="en-US"/>
          </a:p>
        </p:txBody>
      </p:sp>
      <p:pic>
        <p:nvPicPr>
          <p:cNvPr id="3" name="Picture 2">
            <a:extLst>
              <a:ext uri="{FF2B5EF4-FFF2-40B4-BE49-F238E27FC236}">
                <a16:creationId xmlns:a16="http://schemas.microsoft.com/office/drawing/2014/main" id="{84F7478A-7BDB-186A-C029-4B63AB2621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C4461A8-10AC-9D1D-F181-5A30A93A8E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0768C4B-7A78-830F-CDA9-11BF66C3CC3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88502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6844B-EEDE-18DB-DEDE-42E618022D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C70DE7-D854-19E7-8BC5-515685162DB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354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C0FA0D2-255E-3DD8-C8E6-8D85827F713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EB8F65E-ADA0-9E79-8E3B-8F89C8CB3F9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46DBFF8-D884-10CD-CE27-A1621BE0D1F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79D995-B586-A4A3-3C31-C5AF037D353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07710D9-BA6B-72D7-79C9-0145CEFA2EE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6547035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DB3F1-3A08-59DE-5860-7DCD2A073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C8A4C-5AC0-64BF-E2D6-A9F22BA3C57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6988685-0788-4B45-A6AC-C85BCDF3451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7D6AAA1-2F33-8721-1C9E-6D72D5C8C3D9}"/>
              </a:ext>
            </a:extLst>
          </p:cNvPr>
          <p:cNvSpPr>
            <a:spLocks noGrp="1"/>
          </p:cNvSpPr>
          <p:nvPr>
            <p:ph type="sldNum" sz="quarter" idx="12"/>
          </p:nvPr>
        </p:nvSpPr>
        <p:spPr/>
        <p:txBody>
          <a:bodyPr/>
          <a:lstStyle/>
          <a:p>
            <a:fld id="{9C5BEA5F-45C3-4BB6-A590-5A9FB25E3428}" type="slidenum">
              <a:rPr lang="en-US" smtClean="0"/>
              <a:t>355</a:t>
            </a:fld>
            <a:endParaRPr lang="en-US"/>
          </a:p>
        </p:txBody>
      </p:sp>
      <p:pic>
        <p:nvPicPr>
          <p:cNvPr id="8" name="Picture 7">
            <a:extLst>
              <a:ext uri="{FF2B5EF4-FFF2-40B4-BE49-F238E27FC236}">
                <a16:creationId xmlns:a16="http://schemas.microsoft.com/office/drawing/2014/main" id="{0A5CD88F-A723-1E93-329A-2F6B4E5C2F2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74783A2-A6D4-ACCC-FD08-81D844D9520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B9D7635-6320-B138-891E-2A7FA09227B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E974544-0A9A-C101-509A-38B7A3A75EA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149E69-F0EA-BB3A-39E5-73ED9C0CB69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7722B13-A2D5-4E98-0F4D-3D377988619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5F4363B-A56F-CAAA-EDC8-ABAA78FB724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0386796-4335-8A7E-05D5-03AF218DA18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B1478EA-71CE-D7DB-9F95-C3C1461C259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6A16F02-7B4D-7A90-1802-CA5A90074A1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E94CDA2-3313-9202-AF1B-9E7129CCBFD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5CBDA19-67CA-A874-0C95-A0051EF1D8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0566E07-E3A8-9BED-72FB-8ED1111FC37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E9C0406-7BD0-779A-AA4A-2CDFAE69108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51FE666-C30A-EEAD-CDFF-5029CF1039D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8434390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8C16-BDB0-FA8D-B97D-F4D4A0A5D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47B22-5265-B399-F593-E67AD84C0E9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33A4E8D-FD72-3D37-0139-F56DCC155B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A323C6F-1007-3002-628D-C1EF4907DAAA}"/>
              </a:ext>
            </a:extLst>
          </p:cNvPr>
          <p:cNvSpPr>
            <a:spLocks noGrp="1"/>
          </p:cNvSpPr>
          <p:nvPr>
            <p:ph type="sldNum" sz="quarter" idx="12"/>
          </p:nvPr>
        </p:nvSpPr>
        <p:spPr/>
        <p:txBody>
          <a:bodyPr/>
          <a:lstStyle/>
          <a:p>
            <a:fld id="{9C5BEA5F-45C3-4BB6-A590-5A9FB25E3428}" type="slidenum">
              <a:rPr lang="en-US" smtClean="0"/>
              <a:t>356</a:t>
            </a:fld>
            <a:endParaRPr lang="en-US"/>
          </a:p>
        </p:txBody>
      </p:sp>
      <p:pic>
        <p:nvPicPr>
          <p:cNvPr id="6" name="Picture 5">
            <a:extLst>
              <a:ext uri="{FF2B5EF4-FFF2-40B4-BE49-F238E27FC236}">
                <a16:creationId xmlns:a16="http://schemas.microsoft.com/office/drawing/2014/main" id="{35BBD448-4B14-1AED-BCB8-BB5C2D85C1D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7150B9-C3D9-7C18-12EE-6BCE7D82E68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9329175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085C2-7E51-DA4E-B86F-E2BB066BE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2FD7B-567A-EA6D-E216-D6B4D1EC3CF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16F7ED5-D109-A7E7-567E-F2B202918A6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D8E2E-824E-85C7-ED43-DF741B64671B}"/>
              </a:ext>
            </a:extLst>
          </p:cNvPr>
          <p:cNvSpPr>
            <a:spLocks noGrp="1"/>
          </p:cNvSpPr>
          <p:nvPr>
            <p:ph type="sldNum" sz="quarter" idx="12"/>
          </p:nvPr>
        </p:nvSpPr>
        <p:spPr/>
        <p:txBody>
          <a:bodyPr/>
          <a:lstStyle/>
          <a:p>
            <a:fld id="{9C5BEA5F-45C3-4BB6-A590-5A9FB25E3428}" type="slidenum">
              <a:rPr lang="en-US" smtClean="0"/>
              <a:t>357</a:t>
            </a:fld>
            <a:endParaRPr lang="en-US"/>
          </a:p>
        </p:txBody>
      </p:sp>
      <p:pic>
        <p:nvPicPr>
          <p:cNvPr id="8" name="Picture 7">
            <a:extLst>
              <a:ext uri="{FF2B5EF4-FFF2-40B4-BE49-F238E27FC236}">
                <a16:creationId xmlns:a16="http://schemas.microsoft.com/office/drawing/2014/main" id="{AD5E22E5-5F57-0B91-60FE-DDDAE56E179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41B1AD-9A63-CEAB-440D-9A3E4926F7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E842A7D-D288-8BD1-4684-EDF743D4E35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9A9A820-5E75-AC16-0854-173349765F1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9912E1-27D3-2A7C-56D4-975283FF05B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BF7686-384F-DC76-0D84-9C3863850E4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F5930D6-C77D-52B9-913E-7BEF6C6BF50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5218C45-6A48-6604-7FC9-25B8880A728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E35FA88-4F35-17E6-5122-D1E0F6A27CE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30B8EEF-20C3-6419-0EF4-9E228FFB4ED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FC639A7-4625-C404-3ED0-AC64A7D7BC6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AACB957-EAF0-C92D-4674-27A7B221826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FDCFED2-5A77-817F-FB28-EFC8FD6D13F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4417B66-0126-7D6B-364E-9B0B29DA565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601C0D2-3594-707D-2A5B-6170A4FD87B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7152364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A40F-E55B-7059-B5B2-C4A809AFB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8D3BD-860C-230E-BB2F-D612A7F907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C8F4EB-D73C-16B6-23A1-2BB40859C10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02E7CF0-4251-9137-1CEB-A25CACC91CA8}"/>
              </a:ext>
            </a:extLst>
          </p:cNvPr>
          <p:cNvSpPr>
            <a:spLocks noGrp="1"/>
          </p:cNvSpPr>
          <p:nvPr>
            <p:ph type="sldNum" sz="quarter" idx="12"/>
          </p:nvPr>
        </p:nvSpPr>
        <p:spPr/>
        <p:txBody>
          <a:bodyPr/>
          <a:lstStyle/>
          <a:p>
            <a:fld id="{9C5BEA5F-45C3-4BB6-A590-5A9FB25E3428}" type="slidenum">
              <a:rPr lang="en-US" smtClean="0"/>
              <a:t>358</a:t>
            </a:fld>
            <a:endParaRPr lang="en-US"/>
          </a:p>
        </p:txBody>
      </p:sp>
      <p:pic>
        <p:nvPicPr>
          <p:cNvPr id="6" name="Picture 5">
            <a:extLst>
              <a:ext uri="{FF2B5EF4-FFF2-40B4-BE49-F238E27FC236}">
                <a16:creationId xmlns:a16="http://schemas.microsoft.com/office/drawing/2014/main" id="{2DED0D5D-B23E-5160-1EE2-94E1363CA0E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1E0C585-04E6-8E7F-CCAF-EB66608177E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878269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3269-8A0B-13E6-9074-54B9A0409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EEE6F-E0B6-5848-E9B9-3CB8B7DCD3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B3DBE47-BAA1-62EC-558C-575DE6E33E3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1A2C330B-74BB-E5C8-99AA-3E702F8CA72A}"/>
              </a:ext>
            </a:extLst>
          </p:cNvPr>
          <p:cNvSpPr>
            <a:spLocks noGrp="1"/>
          </p:cNvSpPr>
          <p:nvPr>
            <p:ph type="sldNum" sz="quarter" idx="12"/>
          </p:nvPr>
        </p:nvSpPr>
        <p:spPr/>
        <p:txBody>
          <a:bodyPr/>
          <a:lstStyle/>
          <a:p>
            <a:fld id="{9C5BEA5F-45C3-4BB6-A590-5A9FB25E3428}" type="slidenum">
              <a:rPr lang="en-US" smtClean="0"/>
              <a:t>359</a:t>
            </a:fld>
            <a:endParaRPr lang="en-US"/>
          </a:p>
        </p:txBody>
      </p:sp>
      <p:pic>
        <p:nvPicPr>
          <p:cNvPr id="6" name="Picture 5">
            <a:extLst>
              <a:ext uri="{FF2B5EF4-FFF2-40B4-BE49-F238E27FC236}">
                <a16:creationId xmlns:a16="http://schemas.microsoft.com/office/drawing/2014/main" id="{F59BA6B1-787D-27A6-7E4C-B3C8822D75F1}"/>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CDED369-E94C-99DA-84CA-D115128AEDD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597A0E3-40BD-A7F0-3D2A-716F0E24D26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12077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8C16-BDB0-FA8D-B97D-F4D4A0A5D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47B22-5265-B399-F593-E67AD84C0E9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33A4E8D-FD72-3D37-0139-F56DCC155B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A323C6F-1007-3002-628D-C1EF4907DAAA}"/>
              </a:ext>
            </a:extLst>
          </p:cNvPr>
          <p:cNvSpPr>
            <a:spLocks noGrp="1"/>
          </p:cNvSpPr>
          <p:nvPr>
            <p:ph type="sldNum" sz="quarter" idx="12"/>
          </p:nvPr>
        </p:nvSpPr>
        <p:spPr/>
        <p:txBody>
          <a:bodyPr/>
          <a:lstStyle/>
          <a:p>
            <a:fld id="{9C5BEA5F-45C3-4BB6-A590-5A9FB25E3428}" type="slidenum">
              <a:rPr lang="en-US" smtClean="0"/>
              <a:t>36</a:t>
            </a:fld>
            <a:endParaRPr lang="en-US"/>
          </a:p>
        </p:txBody>
      </p:sp>
      <p:pic>
        <p:nvPicPr>
          <p:cNvPr id="6" name="Picture 5">
            <a:extLst>
              <a:ext uri="{FF2B5EF4-FFF2-40B4-BE49-F238E27FC236}">
                <a16:creationId xmlns:a16="http://schemas.microsoft.com/office/drawing/2014/main" id="{35BBD448-4B14-1AED-BCB8-BB5C2D85C1D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7150B9-C3D9-7C18-12EE-6BCE7D82E68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841487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6EAC-D440-7C69-22FE-FC8B5F43EC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40D79-6E2C-E895-AB05-68557759F3E4}"/>
              </a:ext>
            </a:extLst>
          </p:cNvPr>
          <p:cNvSpPr>
            <a:spLocks noGrp="1"/>
          </p:cNvSpPr>
          <p:nvPr>
            <p:ph type="sldNum" sz="quarter" idx="12"/>
          </p:nvPr>
        </p:nvSpPr>
        <p:spPr/>
        <p:txBody>
          <a:bodyPr/>
          <a:lstStyle/>
          <a:p>
            <a:fld id="{9C5BEA5F-45C3-4BB6-A590-5A9FB25E3428}" type="slidenum">
              <a:rPr lang="en-US" smtClean="0"/>
              <a:t>360</a:t>
            </a:fld>
            <a:endParaRPr lang="en-US"/>
          </a:p>
        </p:txBody>
      </p:sp>
      <p:pic>
        <p:nvPicPr>
          <p:cNvPr id="3" name="Picture 2">
            <a:extLst>
              <a:ext uri="{FF2B5EF4-FFF2-40B4-BE49-F238E27FC236}">
                <a16:creationId xmlns:a16="http://schemas.microsoft.com/office/drawing/2014/main" id="{98D63045-DD1E-6077-AA4B-3B3881548DF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B8D2283-D099-C3DB-F6DC-9C42DB5BB8B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CA2F1C2-0C3F-2B21-8BAC-3EDD1DD9F88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0753693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A12C-9330-F8AA-38FD-A714F3113B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69FCF-1F28-383A-80BE-1399E65D077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361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DCBE3E4-ED75-6D61-7BEC-4EA05428140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1D5203C-9DDC-D55F-60FD-39D6358A1B1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F36337D-96FC-A6D0-E3BB-68538532EC9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933124-B9FC-6DCD-B09F-DF71507FF12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9056245-8428-18E9-E654-BFC5114148A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5804119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5F30-8313-A39A-3AC5-6086FDCCD7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08BCF-9ADA-BC0A-D024-387A011AB9AA}"/>
              </a:ext>
            </a:extLst>
          </p:cNvPr>
          <p:cNvSpPr>
            <a:spLocks noGrp="1"/>
          </p:cNvSpPr>
          <p:nvPr>
            <p:ph type="sldNum" sz="quarter" idx="12"/>
          </p:nvPr>
        </p:nvSpPr>
        <p:spPr/>
        <p:txBody>
          <a:bodyPr/>
          <a:lstStyle/>
          <a:p>
            <a:fld id="{9C5BEA5F-45C3-4BB6-A590-5A9FB25E3428}" type="slidenum">
              <a:rPr lang="en-US" smtClean="0"/>
              <a:t>362</a:t>
            </a:fld>
            <a:endParaRPr lang="en-US"/>
          </a:p>
        </p:txBody>
      </p:sp>
      <p:pic>
        <p:nvPicPr>
          <p:cNvPr id="3" name="Picture 2">
            <a:extLst>
              <a:ext uri="{FF2B5EF4-FFF2-40B4-BE49-F238E27FC236}">
                <a16:creationId xmlns:a16="http://schemas.microsoft.com/office/drawing/2014/main" id="{B81DD496-4037-0746-A1B4-1A438E3E1F6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72483BC-CD82-6C4F-E828-48A47608328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22992BE-5661-0D3B-E629-5BD2C2ACC24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8740772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5CC13-9487-291E-2E2D-25BCF8DF3C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55A07-7795-8A4D-4482-A1CA71FB1E32}"/>
              </a:ext>
            </a:extLst>
          </p:cNvPr>
          <p:cNvSpPr>
            <a:spLocks noGrp="1"/>
          </p:cNvSpPr>
          <p:nvPr>
            <p:ph type="sldNum" sz="quarter" idx="12"/>
          </p:nvPr>
        </p:nvSpPr>
        <p:spPr/>
        <p:txBody>
          <a:bodyPr/>
          <a:lstStyle/>
          <a:p>
            <a:fld id="{9C5BEA5F-45C3-4BB6-A590-5A9FB25E3428}" type="slidenum">
              <a:rPr lang="en-US" smtClean="0"/>
              <a:t>363</a:t>
            </a:fld>
            <a:endParaRPr lang="en-US"/>
          </a:p>
        </p:txBody>
      </p:sp>
      <p:pic>
        <p:nvPicPr>
          <p:cNvPr id="3" name="Picture 2">
            <a:extLst>
              <a:ext uri="{FF2B5EF4-FFF2-40B4-BE49-F238E27FC236}">
                <a16:creationId xmlns:a16="http://schemas.microsoft.com/office/drawing/2014/main" id="{BBEE245F-6F9B-66D8-3CAE-D7E27C9083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E9EB99-154E-9F9D-2411-D4D8892465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3E40395-54FC-F724-B699-5D41669FCE7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01135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B94E-2C7F-0607-085A-0F2107630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C6E7F-68D1-AB3C-23AD-002C3D2765AA}"/>
              </a:ext>
            </a:extLst>
          </p:cNvPr>
          <p:cNvSpPr>
            <a:spLocks noGrp="1"/>
          </p:cNvSpPr>
          <p:nvPr>
            <p:ph type="sldNum" sz="quarter" idx="12"/>
          </p:nvPr>
        </p:nvSpPr>
        <p:spPr/>
        <p:txBody>
          <a:bodyPr/>
          <a:lstStyle/>
          <a:p>
            <a:fld id="{9C5BEA5F-45C3-4BB6-A590-5A9FB25E3428}" type="slidenum">
              <a:rPr lang="en-US" smtClean="0"/>
              <a:t>364</a:t>
            </a:fld>
            <a:endParaRPr lang="en-US"/>
          </a:p>
        </p:txBody>
      </p:sp>
      <p:pic>
        <p:nvPicPr>
          <p:cNvPr id="3" name="Picture 2">
            <a:extLst>
              <a:ext uri="{FF2B5EF4-FFF2-40B4-BE49-F238E27FC236}">
                <a16:creationId xmlns:a16="http://schemas.microsoft.com/office/drawing/2014/main" id="{3D87F847-942C-CE7F-539D-EC79413967D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471E023-11CB-FE8A-3D00-DB80EED66CB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DE73DBB-A2A8-DE03-62A6-25EB40276F8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777075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F6AB-EFEF-86C0-A16A-6EC04A5D6C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0F10D-C4C4-77F0-5832-BB493736162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365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0403644-8677-080C-4219-F8C73F1451A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20076DF-9E2E-EA44-F5D7-10505F59CDB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34986FC-ECB9-CA93-1C84-C3567A1D622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B63E5BD-847D-B4DB-A1DD-39B0A5649DD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3B7460D-E27D-1ED5-A9B1-9AD8864E513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771028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F0EB-2D7B-11A7-3378-14D5D0D0AF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EE137A-98BB-C715-7E32-10D383DD8A57}"/>
              </a:ext>
            </a:extLst>
          </p:cNvPr>
          <p:cNvSpPr>
            <a:spLocks noGrp="1"/>
          </p:cNvSpPr>
          <p:nvPr>
            <p:ph type="sldNum" sz="quarter" idx="12"/>
          </p:nvPr>
        </p:nvSpPr>
        <p:spPr/>
        <p:txBody>
          <a:bodyPr/>
          <a:lstStyle/>
          <a:p>
            <a:fld id="{9C5BEA5F-45C3-4BB6-A590-5A9FB25E3428}" type="slidenum">
              <a:rPr lang="en-US" smtClean="0"/>
              <a:t>366</a:t>
            </a:fld>
            <a:endParaRPr lang="en-US"/>
          </a:p>
        </p:txBody>
      </p:sp>
      <p:pic>
        <p:nvPicPr>
          <p:cNvPr id="3" name="Picture 2">
            <a:extLst>
              <a:ext uri="{FF2B5EF4-FFF2-40B4-BE49-F238E27FC236}">
                <a16:creationId xmlns:a16="http://schemas.microsoft.com/office/drawing/2014/main" id="{D818C3F0-0F35-1AA8-639C-39CDF8152C7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635B383-FF0D-0CAE-DE4F-ED35E63D21C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B95F067-3746-900F-A82F-ACF1902D6A3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0922795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D26B-A427-0479-0FAF-6579E38948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47FA30-12CA-C9C8-49FF-1152938AFDE7}"/>
              </a:ext>
            </a:extLst>
          </p:cNvPr>
          <p:cNvSpPr>
            <a:spLocks noGrp="1"/>
          </p:cNvSpPr>
          <p:nvPr>
            <p:ph type="sldNum" sz="quarter" idx="12"/>
          </p:nvPr>
        </p:nvSpPr>
        <p:spPr/>
        <p:txBody>
          <a:bodyPr/>
          <a:lstStyle/>
          <a:p>
            <a:fld id="{9C5BEA5F-45C3-4BB6-A590-5A9FB25E3428}" type="slidenum">
              <a:rPr lang="en-US" smtClean="0"/>
              <a:t>367</a:t>
            </a:fld>
            <a:endParaRPr lang="en-US"/>
          </a:p>
        </p:txBody>
      </p:sp>
      <p:pic>
        <p:nvPicPr>
          <p:cNvPr id="3" name="Picture 2">
            <a:extLst>
              <a:ext uri="{FF2B5EF4-FFF2-40B4-BE49-F238E27FC236}">
                <a16:creationId xmlns:a16="http://schemas.microsoft.com/office/drawing/2014/main" id="{604AD70E-542E-37FE-D1A0-47080344E8B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905F331-F5C9-74B0-B547-07A95B35D31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F042B96-9289-DAB2-9CE4-87B519DA289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175733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2A44-7F3C-766F-D0CF-35C830FCA7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A1680-AC45-4BA6-F961-B719541AEBD2}"/>
              </a:ext>
            </a:extLst>
          </p:cNvPr>
          <p:cNvSpPr>
            <a:spLocks noGrp="1"/>
          </p:cNvSpPr>
          <p:nvPr>
            <p:ph type="sldNum" sz="quarter" idx="12"/>
          </p:nvPr>
        </p:nvSpPr>
        <p:spPr/>
        <p:txBody>
          <a:bodyPr/>
          <a:lstStyle/>
          <a:p>
            <a:fld id="{9C5BEA5F-45C3-4BB6-A590-5A9FB25E3428}" type="slidenum">
              <a:rPr lang="en-US" smtClean="0"/>
              <a:t>368</a:t>
            </a:fld>
            <a:endParaRPr lang="en-US"/>
          </a:p>
        </p:txBody>
      </p:sp>
      <p:pic>
        <p:nvPicPr>
          <p:cNvPr id="3" name="Picture 2">
            <a:extLst>
              <a:ext uri="{FF2B5EF4-FFF2-40B4-BE49-F238E27FC236}">
                <a16:creationId xmlns:a16="http://schemas.microsoft.com/office/drawing/2014/main" id="{7B55D46D-97C0-664A-B2BF-18D4AE8890D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963B75B-66DF-EC02-749B-9644D5AB903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07BD50-C73A-2C61-A048-E68CAC2E1C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748226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018F-B7C2-34B9-55CE-CB2D5E889C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5C62C0-CDC1-6D7D-09BF-61EA257C0D1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369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DC2DADA-2A99-2E09-CDB2-B1D1889C155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88EF60F-54D1-544B-0BB5-58E8DBD3D7F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0CB816C-E01F-0F47-882B-32473FCA6D0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BEE8BB-F37F-0E8B-1465-FEE8E8E0C0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FCBF38F-45AD-F283-0163-53F69B9306B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19559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085C2-7E51-DA4E-B86F-E2BB066BE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2FD7B-567A-EA6D-E216-D6B4D1EC3CF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16F7ED5-D109-A7E7-567E-F2B202918A6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D8E2E-824E-85C7-ED43-DF741B64671B}"/>
              </a:ext>
            </a:extLst>
          </p:cNvPr>
          <p:cNvSpPr>
            <a:spLocks noGrp="1"/>
          </p:cNvSpPr>
          <p:nvPr>
            <p:ph type="sldNum" sz="quarter" idx="12"/>
          </p:nvPr>
        </p:nvSpPr>
        <p:spPr/>
        <p:txBody>
          <a:bodyPr/>
          <a:lstStyle/>
          <a:p>
            <a:fld id="{9C5BEA5F-45C3-4BB6-A590-5A9FB25E3428}" type="slidenum">
              <a:rPr lang="en-US" smtClean="0"/>
              <a:t>37</a:t>
            </a:fld>
            <a:endParaRPr lang="en-US"/>
          </a:p>
        </p:txBody>
      </p:sp>
      <p:pic>
        <p:nvPicPr>
          <p:cNvPr id="8" name="Picture 7">
            <a:extLst>
              <a:ext uri="{FF2B5EF4-FFF2-40B4-BE49-F238E27FC236}">
                <a16:creationId xmlns:a16="http://schemas.microsoft.com/office/drawing/2014/main" id="{AD5E22E5-5F57-0B91-60FE-DDDAE56E179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41B1AD-9A63-CEAB-440D-9A3E4926F7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E842A7D-D288-8BD1-4684-EDF743D4E35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9A9A820-5E75-AC16-0854-173349765F1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9912E1-27D3-2A7C-56D4-975283FF05B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BF7686-384F-DC76-0D84-9C3863850E4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F5930D6-C77D-52B9-913E-7BEF6C6BF50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5218C45-6A48-6604-7FC9-25B8880A728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E35FA88-4F35-17E6-5122-D1E0F6A27CE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30B8EEF-20C3-6419-0EF4-9E228FFB4ED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FC639A7-4625-C404-3ED0-AC64A7D7BC6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AACB957-EAF0-C92D-4674-27A7B221826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FDCFED2-5A77-817F-FB28-EFC8FD6D13F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4417B66-0126-7D6B-364E-9B0B29DA565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601C0D2-3594-707D-2A5B-6170A4FD87B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55835721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94EA-CB1B-72C2-08F2-1C9760FAF9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C3973-83BB-053F-1371-DBAA81D5B530}"/>
              </a:ext>
            </a:extLst>
          </p:cNvPr>
          <p:cNvSpPr>
            <a:spLocks noGrp="1"/>
          </p:cNvSpPr>
          <p:nvPr>
            <p:ph type="sldNum" sz="quarter" idx="12"/>
          </p:nvPr>
        </p:nvSpPr>
        <p:spPr/>
        <p:txBody>
          <a:bodyPr/>
          <a:lstStyle/>
          <a:p>
            <a:fld id="{9C5BEA5F-45C3-4BB6-A590-5A9FB25E3428}" type="slidenum">
              <a:rPr lang="en-US" smtClean="0"/>
              <a:t>370</a:t>
            </a:fld>
            <a:endParaRPr lang="en-US"/>
          </a:p>
        </p:txBody>
      </p:sp>
      <p:pic>
        <p:nvPicPr>
          <p:cNvPr id="3" name="Picture 2">
            <a:extLst>
              <a:ext uri="{FF2B5EF4-FFF2-40B4-BE49-F238E27FC236}">
                <a16:creationId xmlns:a16="http://schemas.microsoft.com/office/drawing/2014/main" id="{6FB21160-9865-11F8-816A-FCBC75E1C8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6F27B01-241A-4447-74E7-548C40EF237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31E981C-3453-311A-7E3A-8C107E4C7FD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3127638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3E41-3C3D-2642-54BD-9C3C6E4A08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2F6FC4-049B-3DCB-AF04-6848012FE7E8}"/>
              </a:ext>
            </a:extLst>
          </p:cNvPr>
          <p:cNvSpPr>
            <a:spLocks noGrp="1"/>
          </p:cNvSpPr>
          <p:nvPr>
            <p:ph type="sldNum" sz="quarter" idx="12"/>
          </p:nvPr>
        </p:nvSpPr>
        <p:spPr/>
        <p:txBody>
          <a:bodyPr/>
          <a:lstStyle/>
          <a:p>
            <a:fld id="{9C5BEA5F-45C3-4BB6-A590-5A9FB25E3428}" type="slidenum">
              <a:rPr lang="en-US" smtClean="0"/>
              <a:t>371</a:t>
            </a:fld>
            <a:endParaRPr lang="en-US"/>
          </a:p>
        </p:txBody>
      </p:sp>
      <p:pic>
        <p:nvPicPr>
          <p:cNvPr id="3" name="Picture 2">
            <a:extLst>
              <a:ext uri="{FF2B5EF4-FFF2-40B4-BE49-F238E27FC236}">
                <a16:creationId xmlns:a16="http://schemas.microsoft.com/office/drawing/2014/main" id="{A51B1D8D-5DF3-F3F2-20A0-1A5835F73CC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B6B80F-1369-8B59-50A8-391261ECE0E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492E867-C3B7-D9AE-D304-CC2DC5D744E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1217630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8510-1865-27A9-299F-8ED3E8469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B46FB-C08E-7C1F-9A3E-1D14A33969E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4FFDE15-19D0-EC23-C170-CB36F9C8069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E70353F-74BE-D7BD-CE09-6B75CCA8FD02}"/>
              </a:ext>
            </a:extLst>
          </p:cNvPr>
          <p:cNvSpPr>
            <a:spLocks noGrp="1"/>
          </p:cNvSpPr>
          <p:nvPr>
            <p:ph type="sldNum" sz="quarter" idx="12"/>
          </p:nvPr>
        </p:nvSpPr>
        <p:spPr/>
        <p:txBody>
          <a:bodyPr/>
          <a:lstStyle/>
          <a:p>
            <a:fld id="{9C5BEA5F-45C3-4BB6-A590-5A9FB25E3428}" type="slidenum">
              <a:rPr lang="en-US" smtClean="0"/>
              <a:t>372</a:t>
            </a:fld>
            <a:endParaRPr lang="en-US"/>
          </a:p>
        </p:txBody>
      </p:sp>
      <p:pic>
        <p:nvPicPr>
          <p:cNvPr id="8" name="Picture 7">
            <a:extLst>
              <a:ext uri="{FF2B5EF4-FFF2-40B4-BE49-F238E27FC236}">
                <a16:creationId xmlns:a16="http://schemas.microsoft.com/office/drawing/2014/main" id="{160AE896-4DF5-7384-FDD6-3BDD5699F4E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B4419E9-1DCC-B58D-E7B0-227607213B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2464FE7-5F43-D811-C2EA-2BA99E4F61C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4DCF66F-206C-0746-72B6-D8277D06025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05F133C-4039-703E-0BA0-0E937E5C4C3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2A02D30-DA32-F66F-30D2-CCB5E3BA797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D47967-F1BF-EAFF-EEB4-83EC1311CA3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741248F-844C-3809-A327-C3CA8E4C11D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6B6460E-345A-242B-E0CF-3B69F3A63C9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994178F-D54C-3B1A-B368-3D7ADC08C3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34E0BDC-4469-3844-E7AC-21D40D76974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6C0472E-0129-07E1-499F-F3830456F2B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D987218-2283-B665-8625-94814D95D6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C535E36-6D0E-8A06-4600-B9DC2A6E6F1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CB12AD8-BC1E-A5E8-10C1-B7620B77F6E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645885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97EB-38F6-E652-9448-5E441CACC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2E7E2-B071-3D51-7274-1356036D724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5223CE-47C0-98DC-6A6D-DF7BE059B65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462BA8-3FAA-77AA-E122-E1A0A5CF1512}"/>
              </a:ext>
            </a:extLst>
          </p:cNvPr>
          <p:cNvSpPr>
            <a:spLocks noGrp="1"/>
          </p:cNvSpPr>
          <p:nvPr>
            <p:ph type="sldNum" sz="quarter" idx="12"/>
          </p:nvPr>
        </p:nvSpPr>
        <p:spPr/>
        <p:txBody>
          <a:bodyPr/>
          <a:lstStyle/>
          <a:p>
            <a:fld id="{9C5BEA5F-45C3-4BB6-A590-5A9FB25E3428}" type="slidenum">
              <a:rPr lang="en-US" smtClean="0"/>
              <a:t>373</a:t>
            </a:fld>
            <a:endParaRPr lang="en-US"/>
          </a:p>
        </p:txBody>
      </p:sp>
      <p:pic>
        <p:nvPicPr>
          <p:cNvPr id="6" name="Picture 5">
            <a:extLst>
              <a:ext uri="{FF2B5EF4-FFF2-40B4-BE49-F238E27FC236}">
                <a16:creationId xmlns:a16="http://schemas.microsoft.com/office/drawing/2014/main" id="{07574135-0CC7-0904-B8A2-808CA25A96B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079D24E-5E89-BCD4-BFDF-CE6D881C07E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7988344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1972-3286-3033-678C-CEF8808FA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22336-9AFD-BBFD-B170-44CBD3EB0A4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03E6139-9E11-7C3E-6275-97182BF4211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768A400-9DA9-8821-A0C6-5D5796299A5B}"/>
              </a:ext>
            </a:extLst>
          </p:cNvPr>
          <p:cNvSpPr>
            <a:spLocks noGrp="1"/>
          </p:cNvSpPr>
          <p:nvPr>
            <p:ph type="sldNum" sz="quarter" idx="12"/>
          </p:nvPr>
        </p:nvSpPr>
        <p:spPr/>
        <p:txBody>
          <a:bodyPr/>
          <a:lstStyle/>
          <a:p>
            <a:fld id="{9C5BEA5F-45C3-4BB6-A590-5A9FB25E3428}" type="slidenum">
              <a:rPr lang="en-US" smtClean="0"/>
              <a:t>374</a:t>
            </a:fld>
            <a:endParaRPr lang="en-US"/>
          </a:p>
        </p:txBody>
      </p:sp>
      <p:pic>
        <p:nvPicPr>
          <p:cNvPr id="8" name="Picture 7">
            <a:extLst>
              <a:ext uri="{FF2B5EF4-FFF2-40B4-BE49-F238E27FC236}">
                <a16:creationId xmlns:a16="http://schemas.microsoft.com/office/drawing/2014/main" id="{836B2820-AA7E-61B0-EF64-04CF5EA5932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0ABCA99-C566-753B-388B-972D3DD1340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8E41E4-6149-FA77-EE29-91163E73E17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72250D-B013-7B36-C1E7-D60BCE377A2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C0A735E-4C7A-CA8F-41FA-885959DA923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361E09D-7F3E-5BD8-A620-B43FA0CB115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ACD032-2E8C-DDFA-FEFB-B0E70B3B93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0C640F-BAA7-9334-BB54-4F62A44BF91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9ECAAA2-CD6C-49C9-00B0-7BAA18B4EE8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B1C8F30-5B9B-AAB5-A6AD-A855B1710F7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22D9D87-B5F8-E5D6-DBCA-4A27E41C19E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C223491-6138-5E5A-A7E6-0EC37366B93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A9C9776-2864-9F2D-E6C6-17CAA03F255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32F6A7D-4A40-E956-1568-309B59C4D12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FCA5F74-6640-5436-8C37-C2390112FBE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4469592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BBF2-6D23-DD3F-2A0E-B5E05A0CE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6CAC9-46D8-50D0-6192-15520705B68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692E262-C31B-0E01-2F1C-9B8A07E87B8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19C0A7F-8C1F-3E71-BFA5-7140E289FAA8}"/>
              </a:ext>
            </a:extLst>
          </p:cNvPr>
          <p:cNvSpPr>
            <a:spLocks noGrp="1"/>
          </p:cNvSpPr>
          <p:nvPr>
            <p:ph type="sldNum" sz="quarter" idx="12"/>
          </p:nvPr>
        </p:nvSpPr>
        <p:spPr/>
        <p:txBody>
          <a:bodyPr/>
          <a:lstStyle/>
          <a:p>
            <a:fld id="{9C5BEA5F-45C3-4BB6-A590-5A9FB25E3428}" type="slidenum">
              <a:rPr lang="en-US" smtClean="0"/>
              <a:t>375</a:t>
            </a:fld>
            <a:endParaRPr lang="en-US"/>
          </a:p>
        </p:txBody>
      </p:sp>
      <p:pic>
        <p:nvPicPr>
          <p:cNvPr id="6" name="Picture 5">
            <a:extLst>
              <a:ext uri="{FF2B5EF4-FFF2-40B4-BE49-F238E27FC236}">
                <a16:creationId xmlns:a16="http://schemas.microsoft.com/office/drawing/2014/main" id="{4E5BB21A-1B28-3261-D895-41C10F4BF19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30A148F-E572-6EE4-497F-27DB96FC665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495828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26E9F-94B7-2B9E-3A92-9A3D1F6C5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3CDD-0850-FE0B-7BA7-59069519F00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F8826A0-6111-51B0-CBEF-4C9D9AFFF68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A6E13F8F-AA11-6205-7A05-8BC7D2ADEAB8}"/>
              </a:ext>
            </a:extLst>
          </p:cNvPr>
          <p:cNvSpPr>
            <a:spLocks noGrp="1"/>
          </p:cNvSpPr>
          <p:nvPr>
            <p:ph type="sldNum" sz="quarter" idx="12"/>
          </p:nvPr>
        </p:nvSpPr>
        <p:spPr/>
        <p:txBody>
          <a:bodyPr/>
          <a:lstStyle/>
          <a:p>
            <a:fld id="{9C5BEA5F-45C3-4BB6-A590-5A9FB25E3428}" type="slidenum">
              <a:rPr lang="en-US" smtClean="0"/>
              <a:t>376</a:t>
            </a:fld>
            <a:endParaRPr lang="en-US"/>
          </a:p>
        </p:txBody>
      </p:sp>
      <p:pic>
        <p:nvPicPr>
          <p:cNvPr id="6" name="Picture 5">
            <a:extLst>
              <a:ext uri="{FF2B5EF4-FFF2-40B4-BE49-F238E27FC236}">
                <a16:creationId xmlns:a16="http://schemas.microsoft.com/office/drawing/2014/main" id="{FAAA64D8-DA63-52C5-0C62-131C78D5738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8B8D56F-AE9B-F81C-99B1-E4C0F38C420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5F9D155D-9479-9006-48CD-FBA786D7EDC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8677934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DB51C-522B-3852-1BCB-55DB861BE7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16B62B-DD25-B198-CFE6-514F02F24F2E}"/>
              </a:ext>
            </a:extLst>
          </p:cNvPr>
          <p:cNvSpPr>
            <a:spLocks noGrp="1"/>
          </p:cNvSpPr>
          <p:nvPr>
            <p:ph type="sldNum" sz="quarter" idx="12"/>
          </p:nvPr>
        </p:nvSpPr>
        <p:spPr/>
        <p:txBody>
          <a:bodyPr/>
          <a:lstStyle/>
          <a:p>
            <a:fld id="{9C5BEA5F-45C3-4BB6-A590-5A9FB25E3428}" type="slidenum">
              <a:rPr lang="en-US" smtClean="0"/>
              <a:t>377</a:t>
            </a:fld>
            <a:endParaRPr lang="en-US"/>
          </a:p>
        </p:txBody>
      </p:sp>
      <p:pic>
        <p:nvPicPr>
          <p:cNvPr id="3" name="Picture 2">
            <a:extLst>
              <a:ext uri="{FF2B5EF4-FFF2-40B4-BE49-F238E27FC236}">
                <a16:creationId xmlns:a16="http://schemas.microsoft.com/office/drawing/2014/main" id="{655C4998-B0F5-7EDB-68C5-2218AD41D17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E0FD7D7-31E5-4C2C-70C3-11086DA7E1C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18E9B31-F76F-1A94-8F82-B7A47C0097F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786024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E6FB-5442-F635-508A-EA08EC76FE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F0A84A-6EED-0580-6AA0-822A3A598C1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378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1B39743-0185-CA14-339E-8554513DF54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4B2E8B9-E93F-55B1-8DA1-93880DB0EBB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03799C-C613-95F7-AD8E-3AD68CFA120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FE00BAD-6C05-98D4-503A-FA2693B2345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6058E6F-B3FF-230D-A437-5239414977E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086097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BB5B-7027-BAB6-FD79-7CA9D16D3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1028F-97E1-2E3B-24AF-A87464285CA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A5C98A6-2573-817B-DE73-9934AFE389E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7E347D0-23A7-9273-9DF0-56BB9FEA6314}"/>
              </a:ext>
            </a:extLst>
          </p:cNvPr>
          <p:cNvSpPr>
            <a:spLocks noGrp="1"/>
          </p:cNvSpPr>
          <p:nvPr>
            <p:ph type="sldNum" sz="quarter" idx="12"/>
          </p:nvPr>
        </p:nvSpPr>
        <p:spPr/>
        <p:txBody>
          <a:bodyPr/>
          <a:lstStyle/>
          <a:p>
            <a:fld id="{9C5BEA5F-45C3-4BB6-A590-5A9FB25E3428}" type="slidenum">
              <a:rPr lang="en-US" smtClean="0"/>
              <a:t>379</a:t>
            </a:fld>
            <a:endParaRPr lang="en-US"/>
          </a:p>
        </p:txBody>
      </p:sp>
      <p:pic>
        <p:nvPicPr>
          <p:cNvPr id="8" name="Picture 7">
            <a:extLst>
              <a:ext uri="{FF2B5EF4-FFF2-40B4-BE49-F238E27FC236}">
                <a16:creationId xmlns:a16="http://schemas.microsoft.com/office/drawing/2014/main" id="{315A3056-EDE2-E2BA-5E3E-825468F1319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CFF5BF1-6D4C-C281-03C7-DD166354A41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65F18EB-C664-8849-C505-8F0995D952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974C8A-E373-53D6-8AF6-58693DEC8E2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6556AFC-F31B-6664-B800-419F01E38C8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BE8838B-62D1-A0EA-9F8B-AC83CA667CC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5FA2C27-55FB-CA52-7C33-5DFCD3B140C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87FAA2D-B83A-A25A-3498-F3F9C763C8F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08418FA-F7DC-DF48-BB24-0AD898A00F6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A9D9CFB-1F66-ECE6-08BE-781543F5D61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7D53668-FF74-CAF1-F607-D69D366D4D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A7CC557-7642-5826-F654-148A2245563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6E9745C-5EA5-3D26-02C6-0EC34B32C62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C887971-391B-1A30-600C-CFB84CF5B95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B0D6280-886C-1897-B81C-AFE252A05A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21487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A40F-E55B-7059-B5B2-C4A809AFB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8D3BD-860C-230E-BB2F-D612A7F907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C8F4EB-D73C-16B6-23A1-2BB40859C10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02E7CF0-4251-9137-1CEB-A25CACC91CA8}"/>
              </a:ext>
            </a:extLst>
          </p:cNvPr>
          <p:cNvSpPr>
            <a:spLocks noGrp="1"/>
          </p:cNvSpPr>
          <p:nvPr>
            <p:ph type="sldNum" sz="quarter" idx="12"/>
          </p:nvPr>
        </p:nvSpPr>
        <p:spPr/>
        <p:txBody>
          <a:bodyPr/>
          <a:lstStyle/>
          <a:p>
            <a:fld id="{9C5BEA5F-45C3-4BB6-A590-5A9FB25E3428}" type="slidenum">
              <a:rPr lang="en-US" smtClean="0"/>
              <a:t>38</a:t>
            </a:fld>
            <a:endParaRPr lang="en-US"/>
          </a:p>
        </p:txBody>
      </p:sp>
      <p:pic>
        <p:nvPicPr>
          <p:cNvPr id="6" name="Picture 5">
            <a:extLst>
              <a:ext uri="{FF2B5EF4-FFF2-40B4-BE49-F238E27FC236}">
                <a16:creationId xmlns:a16="http://schemas.microsoft.com/office/drawing/2014/main" id="{2DED0D5D-B23E-5160-1EE2-94E1363CA0E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1E0C585-04E6-8E7F-CCAF-EB66608177E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007410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C8936-C338-91CC-B33C-D4106D2DC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0F86F-12C1-D93B-97CF-7429FCB7BB6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AD8B3B-F6AD-A389-1177-9EA618FF8C4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A6DC712-A527-55F6-223E-C781AE872860}"/>
              </a:ext>
            </a:extLst>
          </p:cNvPr>
          <p:cNvSpPr>
            <a:spLocks noGrp="1"/>
          </p:cNvSpPr>
          <p:nvPr>
            <p:ph type="sldNum" sz="quarter" idx="12"/>
          </p:nvPr>
        </p:nvSpPr>
        <p:spPr/>
        <p:txBody>
          <a:bodyPr/>
          <a:lstStyle/>
          <a:p>
            <a:fld id="{9C5BEA5F-45C3-4BB6-A590-5A9FB25E3428}" type="slidenum">
              <a:rPr lang="en-US" smtClean="0"/>
              <a:t>380</a:t>
            </a:fld>
            <a:endParaRPr lang="en-US"/>
          </a:p>
        </p:txBody>
      </p:sp>
      <p:pic>
        <p:nvPicPr>
          <p:cNvPr id="6" name="Picture 5">
            <a:extLst>
              <a:ext uri="{FF2B5EF4-FFF2-40B4-BE49-F238E27FC236}">
                <a16:creationId xmlns:a16="http://schemas.microsoft.com/office/drawing/2014/main" id="{E1E735A1-3564-BD3A-CC5D-6E17A381880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4F05101B-BD51-FD66-C35A-87CA4FB3D50F}"/>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01C8ED98-C038-5B39-D8CA-E7D39E4F525F}"/>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EBBE0400-CE0F-E7B2-4C41-025729DA66DB}"/>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4978138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4E9D-9780-C0A2-4F7A-43A5BD5F1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4B606-5013-1873-8E96-1821A9138E8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82765D9-1EC1-19D4-FB5E-5EB74E70A77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9C8B1C6-D883-46A6-AA01-AA304683E34D}"/>
              </a:ext>
            </a:extLst>
          </p:cNvPr>
          <p:cNvSpPr>
            <a:spLocks noGrp="1"/>
          </p:cNvSpPr>
          <p:nvPr>
            <p:ph type="sldNum" sz="quarter" idx="12"/>
          </p:nvPr>
        </p:nvSpPr>
        <p:spPr/>
        <p:txBody>
          <a:bodyPr/>
          <a:lstStyle/>
          <a:p>
            <a:fld id="{9C5BEA5F-45C3-4BB6-A590-5A9FB25E3428}" type="slidenum">
              <a:rPr lang="en-US" smtClean="0"/>
              <a:t>381</a:t>
            </a:fld>
            <a:endParaRPr lang="en-US"/>
          </a:p>
        </p:txBody>
      </p:sp>
      <p:pic>
        <p:nvPicPr>
          <p:cNvPr id="8" name="Picture 7">
            <a:extLst>
              <a:ext uri="{FF2B5EF4-FFF2-40B4-BE49-F238E27FC236}">
                <a16:creationId xmlns:a16="http://schemas.microsoft.com/office/drawing/2014/main" id="{A2451C8E-A473-3EA7-92A4-7ECAD3CEA25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E14CFC1-2A20-DBD2-F217-EBE9E99017C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88BC861-623D-6D33-6937-9470444A20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7E8CF0F-5AD6-2256-BE36-234F7E271BD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0958638-7CA3-BEDA-D593-10A833AE985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1CEB83F-7A93-F432-8820-845E8C6E432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2DC0D05-BC37-3D15-DE35-9CE8FE2D22E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4282343-8538-5B16-8489-C642C15F81E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12B1243-0950-C8A3-9E9D-98A42F7A6DE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58F39A3-ACCB-4890-6419-4B88B60CC39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7841D10-4CAE-0A10-C716-2AADC815B1B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1FA320B-4AAC-8297-7DC3-7E520FF6823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5DAFEFD-7251-B06E-5180-267AD67CEC9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7F7287D-3E6C-1F66-84BB-256808AC298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1E94E4-FE3B-7B32-38DD-5A65B55F8E1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8211575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4492D-D97A-9F3D-E3EA-F37E5C65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2B47F-1561-FADF-8774-DB021666E0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5F2D79C-7D2F-2391-6665-90213D4B650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990284D-B600-E65B-A9B4-3BE29FA57DA3}"/>
              </a:ext>
            </a:extLst>
          </p:cNvPr>
          <p:cNvSpPr>
            <a:spLocks noGrp="1"/>
          </p:cNvSpPr>
          <p:nvPr>
            <p:ph type="sldNum" sz="quarter" idx="12"/>
          </p:nvPr>
        </p:nvSpPr>
        <p:spPr/>
        <p:txBody>
          <a:bodyPr/>
          <a:lstStyle/>
          <a:p>
            <a:fld id="{9C5BEA5F-45C3-4BB6-A590-5A9FB25E3428}" type="slidenum">
              <a:rPr lang="en-US" smtClean="0"/>
              <a:t>382</a:t>
            </a:fld>
            <a:endParaRPr lang="en-US"/>
          </a:p>
        </p:txBody>
      </p:sp>
      <p:pic>
        <p:nvPicPr>
          <p:cNvPr id="6" name="Picture 5">
            <a:extLst>
              <a:ext uri="{FF2B5EF4-FFF2-40B4-BE49-F238E27FC236}">
                <a16:creationId xmlns:a16="http://schemas.microsoft.com/office/drawing/2014/main" id="{0A26E6C9-2AD8-74F0-19DD-693F9E1F252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D2AB4BA-3091-5DB3-99CB-3A447E98F0F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0869859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28B05-1309-CBE5-931C-8416AE240E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9489F5-4602-4461-8460-FF7DE17890F3}"/>
              </a:ext>
            </a:extLst>
          </p:cNvPr>
          <p:cNvSpPr>
            <a:spLocks noGrp="1"/>
          </p:cNvSpPr>
          <p:nvPr>
            <p:ph type="sldNum" sz="quarter" idx="12"/>
          </p:nvPr>
        </p:nvSpPr>
        <p:spPr/>
        <p:txBody>
          <a:bodyPr/>
          <a:lstStyle/>
          <a:p>
            <a:fld id="{9C5BEA5F-45C3-4BB6-A590-5A9FB25E3428}" type="slidenum">
              <a:rPr lang="en-US" smtClean="0"/>
              <a:t>383</a:t>
            </a:fld>
            <a:endParaRPr lang="en-US"/>
          </a:p>
        </p:txBody>
      </p:sp>
      <p:pic>
        <p:nvPicPr>
          <p:cNvPr id="6" name="Picture 5">
            <a:extLst>
              <a:ext uri="{FF2B5EF4-FFF2-40B4-BE49-F238E27FC236}">
                <a16:creationId xmlns:a16="http://schemas.microsoft.com/office/drawing/2014/main" id="{D42FE2B4-86FE-BD90-31B0-81FD320CE1B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2B9E602F-206A-8BDF-4AEC-073C45E29AEE}"/>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776C96C-A41E-8630-DD2F-48FB8365FC8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552ED813-9D3C-ECD4-70C8-E994049F4E5A}"/>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383</a:t>
            </a:fld>
            <a:endParaRPr lang="en-US"/>
          </a:p>
        </p:txBody>
      </p:sp>
      <p:pic>
        <p:nvPicPr>
          <p:cNvPr id="7" name="Picture 6">
            <a:extLst>
              <a:ext uri="{FF2B5EF4-FFF2-40B4-BE49-F238E27FC236}">
                <a16:creationId xmlns:a16="http://schemas.microsoft.com/office/drawing/2014/main" id="{44408AD4-3811-5D87-FA37-B41C30A2BD5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BB3A670E-9CDC-D6D0-AA36-1A9217D4AB0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3359783-D662-EF63-E0C8-76E744815759}"/>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74BE9B29-86A2-2B53-3970-64A41E43FDEE}"/>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383</a:t>
            </a:fld>
            <a:endParaRPr lang="en-US"/>
          </a:p>
        </p:txBody>
      </p:sp>
      <p:pic>
        <p:nvPicPr>
          <p:cNvPr id="13" name="Picture 12">
            <a:extLst>
              <a:ext uri="{FF2B5EF4-FFF2-40B4-BE49-F238E27FC236}">
                <a16:creationId xmlns:a16="http://schemas.microsoft.com/office/drawing/2014/main" id="{C1C73B07-44DF-1D09-CE8F-D2DD561C14D9}"/>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4BA470F-862C-0136-7FAD-014311F8B5FC}"/>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F57D9B1E-11B6-172A-5DA1-FEB18DBACA9B}"/>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7021DDCD-F455-D1C8-C76E-204D58406372}"/>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383</a:t>
            </a:fld>
            <a:endParaRPr lang="en-US"/>
          </a:p>
        </p:txBody>
      </p:sp>
      <p:pic>
        <p:nvPicPr>
          <p:cNvPr id="17" name="Picture 16">
            <a:extLst>
              <a:ext uri="{FF2B5EF4-FFF2-40B4-BE49-F238E27FC236}">
                <a16:creationId xmlns:a16="http://schemas.microsoft.com/office/drawing/2014/main" id="{0D9C8133-02A6-3A9A-31AC-616068D18183}"/>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237394C-0512-2A86-1FE0-F0BCA883C0EC}"/>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115A6B5A-DD09-5C95-4698-FCDF58DA0D78}"/>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5594750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667F-4C6C-8C86-4E47-E475BA7F20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D452E-E668-F5C2-442F-C3F0C95EB295}"/>
              </a:ext>
            </a:extLst>
          </p:cNvPr>
          <p:cNvSpPr>
            <a:spLocks noGrp="1"/>
          </p:cNvSpPr>
          <p:nvPr>
            <p:ph type="sldNum" sz="quarter" idx="12"/>
          </p:nvPr>
        </p:nvSpPr>
        <p:spPr/>
        <p:txBody>
          <a:bodyPr/>
          <a:lstStyle/>
          <a:p>
            <a:fld id="{9C5BEA5F-45C3-4BB6-A590-5A9FB25E3428}" type="slidenum">
              <a:rPr lang="en-US" smtClean="0"/>
              <a:t>384</a:t>
            </a:fld>
            <a:endParaRPr lang="en-US"/>
          </a:p>
        </p:txBody>
      </p:sp>
      <p:pic>
        <p:nvPicPr>
          <p:cNvPr id="3" name="Picture 2">
            <a:extLst>
              <a:ext uri="{FF2B5EF4-FFF2-40B4-BE49-F238E27FC236}">
                <a16:creationId xmlns:a16="http://schemas.microsoft.com/office/drawing/2014/main" id="{FE386493-C418-8E9A-01FD-729E2DFFB6A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189DBEB-663B-02E8-D7CA-7A7F5095CDB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851D014-64C3-8481-D7DA-24021464DB2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892633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5088-6429-104F-B963-F45069D26F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C1CDBA-6142-635B-6918-9FACE0003C1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385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ED7090A-3EBF-12CF-A275-410A457667D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4F14B72-80EC-FB0F-3821-F6E00C94DB2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24F3E0-5FBB-BDAD-CE53-DC6A8168E09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23FD6D7-5108-E4EA-BAAB-4834EE9677C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CEB1B5F-DC2B-A1E2-3BF6-116D3B600D8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2256488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DDEF-45D0-F797-5C0F-F200A68C5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3A9C4-995D-5FB4-F681-192B28F6636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D143FD-95C3-8A0F-6471-30101231C97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C1ABB39-2C2B-E81F-59A6-06F3C6D41904}"/>
              </a:ext>
            </a:extLst>
          </p:cNvPr>
          <p:cNvSpPr>
            <a:spLocks noGrp="1"/>
          </p:cNvSpPr>
          <p:nvPr>
            <p:ph type="sldNum" sz="quarter" idx="12"/>
          </p:nvPr>
        </p:nvSpPr>
        <p:spPr/>
        <p:txBody>
          <a:bodyPr/>
          <a:lstStyle/>
          <a:p>
            <a:fld id="{9C5BEA5F-45C3-4BB6-A590-5A9FB25E3428}" type="slidenum">
              <a:rPr lang="en-US" smtClean="0"/>
              <a:t>386</a:t>
            </a:fld>
            <a:endParaRPr lang="en-US"/>
          </a:p>
        </p:txBody>
      </p:sp>
      <p:pic>
        <p:nvPicPr>
          <p:cNvPr id="8" name="Picture 7">
            <a:extLst>
              <a:ext uri="{FF2B5EF4-FFF2-40B4-BE49-F238E27FC236}">
                <a16:creationId xmlns:a16="http://schemas.microsoft.com/office/drawing/2014/main" id="{2C926367-0CD7-A21C-72EE-3DE7D8C1FD7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21B5553-F872-6A45-B9A4-9D98019E65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F2A9F4-D8FB-1D8D-778C-526CE3F0D1A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9BC8227-2A77-196E-4E55-D5F19E1052B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2AFF9E9-DF55-753D-6512-7EBEC09D7C4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8EB2511-299C-FB13-464D-6BE381CA266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974CBDD-3704-4E6D-632A-A3372DEF204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A7009FF-9B20-40FE-F8E0-6A0DD940048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6402C01-7BCE-723C-5C9A-F68B17F6B5F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9F986EC-82B3-A66F-B4F7-F4C6B3B0ED2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58BE986-0E67-6406-288B-F589DA695C6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7278E50-7492-577A-F01D-F7C8A24B63C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E690849-AE86-57B6-B448-3B7164FB248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EE312B5-965B-7E6F-83A6-2E809E033CE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5A76024-837A-1338-710D-3E4943E73A6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9152956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8C1E7-7052-A765-0101-705262F08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4FAC-9597-5A2C-43B5-8DDC3561B9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6E1C8-2A53-C57D-C709-ADD40B9B5D1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6C48112-D9B3-2106-7E7C-45CB22E1F430}"/>
              </a:ext>
            </a:extLst>
          </p:cNvPr>
          <p:cNvSpPr>
            <a:spLocks noGrp="1"/>
          </p:cNvSpPr>
          <p:nvPr>
            <p:ph type="sldNum" sz="quarter" idx="12"/>
          </p:nvPr>
        </p:nvSpPr>
        <p:spPr/>
        <p:txBody>
          <a:bodyPr/>
          <a:lstStyle/>
          <a:p>
            <a:fld id="{9C5BEA5F-45C3-4BB6-A590-5A9FB25E3428}" type="slidenum">
              <a:rPr lang="en-US" smtClean="0"/>
              <a:t>387</a:t>
            </a:fld>
            <a:endParaRPr lang="en-US"/>
          </a:p>
        </p:txBody>
      </p:sp>
      <p:pic>
        <p:nvPicPr>
          <p:cNvPr id="6" name="Picture 5">
            <a:extLst>
              <a:ext uri="{FF2B5EF4-FFF2-40B4-BE49-F238E27FC236}">
                <a16:creationId xmlns:a16="http://schemas.microsoft.com/office/drawing/2014/main" id="{45000AA0-852F-E95E-B981-1DD95DF7E9E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ACD7DD3-E612-8571-9F07-F8B0C9D28A4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225470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AEEA-591C-0BDB-7564-6E4827B9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74E71-8A26-5168-BC9F-FDBB19ADA56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C837E6-8F1E-A847-C355-7BEB2DEB74F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8F8150D-ADA7-F44E-0701-4634BE2A64C0}"/>
              </a:ext>
            </a:extLst>
          </p:cNvPr>
          <p:cNvSpPr>
            <a:spLocks noGrp="1"/>
          </p:cNvSpPr>
          <p:nvPr>
            <p:ph type="sldNum" sz="quarter" idx="12"/>
          </p:nvPr>
        </p:nvSpPr>
        <p:spPr/>
        <p:txBody>
          <a:bodyPr/>
          <a:lstStyle/>
          <a:p>
            <a:fld id="{9C5BEA5F-45C3-4BB6-A590-5A9FB25E3428}" type="slidenum">
              <a:rPr lang="en-US" smtClean="0"/>
              <a:t>388</a:t>
            </a:fld>
            <a:endParaRPr lang="en-US"/>
          </a:p>
        </p:txBody>
      </p:sp>
      <p:pic>
        <p:nvPicPr>
          <p:cNvPr id="8" name="Picture 7">
            <a:extLst>
              <a:ext uri="{FF2B5EF4-FFF2-40B4-BE49-F238E27FC236}">
                <a16:creationId xmlns:a16="http://schemas.microsoft.com/office/drawing/2014/main" id="{8922E1E7-FACD-ADD2-1CB0-AE536775EB1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6D6BC3-C496-7B32-F891-8123718CE86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6EFCBA9-22AF-6D7B-07B2-7BBD6D7C4D8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EC5A2A2-624A-B038-868B-68F503C7D96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1AA230E-C527-47FA-2281-5253DE22F01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BE7CD8B-891C-2086-9697-4323A70A9DA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161813-9F6C-F96A-7183-DDF3896E62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46D8580-ACB3-8F5D-762B-C09C593B2BB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A829DA6-F797-1775-6E41-FB91C43F2E1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7B4D023-1776-D2F8-512F-35E86774307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0382EB3-42EF-CB76-BED6-17D5029333F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10ADD6D-DD26-31EA-1648-157ED84F794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649B6A5-ADA5-C762-00D3-8E6EA7686FC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7D01E82-25CE-CB57-9031-59D04C339AF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7116C98-6A25-4BB1-8EB4-9F2CE1133C7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64230671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AB4-C06E-F9B1-CA08-4D474539D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0AB6D-EC4E-5D39-CEB4-67E2EC0FBD2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A38577-D5DC-2BD4-98EC-2994DB8C05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3952F42-2EB8-2B04-FA89-5381E5A9DABA}"/>
              </a:ext>
            </a:extLst>
          </p:cNvPr>
          <p:cNvSpPr>
            <a:spLocks noGrp="1"/>
          </p:cNvSpPr>
          <p:nvPr>
            <p:ph type="sldNum" sz="quarter" idx="12"/>
          </p:nvPr>
        </p:nvSpPr>
        <p:spPr/>
        <p:txBody>
          <a:bodyPr/>
          <a:lstStyle/>
          <a:p>
            <a:fld id="{9C5BEA5F-45C3-4BB6-A590-5A9FB25E3428}" type="slidenum">
              <a:rPr lang="en-US" smtClean="0"/>
              <a:t>389</a:t>
            </a:fld>
            <a:endParaRPr lang="en-US"/>
          </a:p>
        </p:txBody>
      </p:sp>
      <p:pic>
        <p:nvPicPr>
          <p:cNvPr id="6" name="Picture 5">
            <a:extLst>
              <a:ext uri="{FF2B5EF4-FFF2-40B4-BE49-F238E27FC236}">
                <a16:creationId xmlns:a16="http://schemas.microsoft.com/office/drawing/2014/main" id="{132943F5-F2AD-0586-1634-15C54B4BF7D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653FEE8-1252-1282-7E66-2A960C3CEA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999218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3269-8A0B-13E6-9074-54B9A0409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EEE6F-E0B6-5848-E9B9-3CB8B7DCD3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B3DBE47-BAA1-62EC-558C-575DE6E33E3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1A2C330B-74BB-E5C8-99AA-3E702F8CA72A}"/>
              </a:ext>
            </a:extLst>
          </p:cNvPr>
          <p:cNvSpPr>
            <a:spLocks noGrp="1"/>
          </p:cNvSpPr>
          <p:nvPr>
            <p:ph type="sldNum" sz="quarter" idx="12"/>
          </p:nvPr>
        </p:nvSpPr>
        <p:spPr/>
        <p:txBody>
          <a:bodyPr/>
          <a:lstStyle/>
          <a:p>
            <a:fld id="{9C5BEA5F-45C3-4BB6-A590-5A9FB25E3428}" type="slidenum">
              <a:rPr lang="en-US" smtClean="0"/>
              <a:t>39</a:t>
            </a:fld>
            <a:endParaRPr lang="en-US"/>
          </a:p>
        </p:txBody>
      </p:sp>
      <p:pic>
        <p:nvPicPr>
          <p:cNvPr id="6" name="Picture 5">
            <a:extLst>
              <a:ext uri="{FF2B5EF4-FFF2-40B4-BE49-F238E27FC236}">
                <a16:creationId xmlns:a16="http://schemas.microsoft.com/office/drawing/2014/main" id="{F59BA6B1-787D-27A6-7E4C-B3C8822D75F1}"/>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CDED369-E94C-99DA-84CA-D115128AEDD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597A0E3-40BD-A7F0-3D2A-716F0E24D26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15575860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E4D84-2B9E-5192-5B35-1473D07DB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CEC9F-6835-17C5-C479-14C1A409534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F6C40-1FEB-B220-5E62-F8B3AFE3104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A7F2686-EACE-4607-DA51-8E8B2ECDAE02}"/>
              </a:ext>
            </a:extLst>
          </p:cNvPr>
          <p:cNvSpPr>
            <a:spLocks noGrp="1"/>
          </p:cNvSpPr>
          <p:nvPr>
            <p:ph type="sldNum" sz="quarter" idx="12"/>
          </p:nvPr>
        </p:nvSpPr>
        <p:spPr/>
        <p:txBody>
          <a:bodyPr/>
          <a:lstStyle/>
          <a:p>
            <a:fld id="{9C5BEA5F-45C3-4BB6-A590-5A9FB25E3428}" type="slidenum">
              <a:rPr lang="en-US" smtClean="0"/>
              <a:t>390</a:t>
            </a:fld>
            <a:endParaRPr lang="en-US"/>
          </a:p>
        </p:txBody>
      </p:sp>
      <p:pic>
        <p:nvPicPr>
          <p:cNvPr id="6" name="Picture 5">
            <a:extLst>
              <a:ext uri="{FF2B5EF4-FFF2-40B4-BE49-F238E27FC236}">
                <a16:creationId xmlns:a16="http://schemas.microsoft.com/office/drawing/2014/main" id="{8E2203B3-10DF-6932-7153-2CB533092808}"/>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AFEF349-575C-24E3-C016-7DA61B582F0F}"/>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87D09DF-E752-6A5C-4495-D680216EF67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793623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79B7-B95C-4B5F-8AD5-0CB708DAB8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150E2-2118-4797-32D3-AADFB6EBDFFE}"/>
              </a:ext>
            </a:extLst>
          </p:cNvPr>
          <p:cNvSpPr>
            <a:spLocks noGrp="1"/>
          </p:cNvSpPr>
          <p:nvPr>
            <p:ph type="sldNum" sz="quarter" idx="12"/>
          </p:nvPr>
        </p:nvSpPr>
        <p:spPr/>
        <p:txBody>
          <a:bodyPr/>
          <a:lstStyle/>
          <a:p>
            <a:fld id="{9C5BEA5F-45C3-4BB6-A590-5A9FB25E3428}" type="slidenum">
              <a:rPr lang="en-US" smtClean="0"/>
              <a:t>391</a:t>
            </a:fld>
            <a:endParaRPr lang="en-US"/>
          </a:p>
        </p:txBody>
      </p:sp>
      <p:pic>
        <p:nvPicPr>
          <p:cNvPr id="3" name="Picture 2">
            <a:extLst>
              <a:ext uri="{FF2B5EF4-FFF2-40B4-BE49-F238E27FC236}">
                <a16:creationId xmlns:a16="http://schemas.microsoft.com/office/drawing/2014/main" id="{46F5948C-9BA4-E812-D567-AB8B9DADF60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944DD83-D667-87C7-2AD5-BD6692D80D6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646B4ED-61A3-A809-87DF-8EDE2D4614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92098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B1B0E-B46D-34FE-6B55-0FC04A74CFD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392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E82C464-1373-131F-2F8C-BEBC08847F4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D8A8446-0973-C14B-AD97-AE3993706F0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C99B2A4-443F-25B2-03B1-1920D48BD40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3B6F504-B56E-688C-A967-6CC054AAA1B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7D44B91-4A02-8211-9C27-6CDB2059264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984083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A63768-242C-97AE-9D56-F22B26AE34E1}"/>
              </a:ext>
            </a:extLst>
          </p:cNvPr>
          <p:cNvSpPr>
            <a:spLocks noGrp="1"/>
          </p:cNvSpPr>
          <p:nvPr>
            <p:ph type="sldNum" sz="quarter" idx="12"/>
          </p:nvPr>
        </p:nvSpPr>
        <p:spPr/>
        <p:txBody>
          <a:bodyPr/>
          <a:lstStyle/>
          <a:p>
            <a:fld id="{9C5BEA5F-45C3-4BB6-A590-5A9FB25E3428}" type="slidenum">
              <a:rPr lang="en-US" smtClean="0"/>
              <a:t>393</a:t>
            </a:fld>
            <a:endParaRPr lang="en-US"/>
          </a:p>
        </p:txBody>
      </p:sp>
      <p:pic>
        <p:nvPicPr>
          <p:cNvPr id="3" name="Picture 2">
            <a:extLst>
              <a:ext uri="{FF2B5EF4-FFF2-40B4-BE49-F238E27FC236}">
                <a16:creationId xmlns:a16="http://schemas.microsoft.com/office/drawing/2014/main" id="{7A8EFED6-A6E1-C64C-0560-FE3446684D8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1DF37A1-BF79-EC45-9002-F0CFE7AE8EF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6063BA9-36BB-C7FB-4FF1-04C26628130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441864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3A58-3AF0-B843-1929-DE61194574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CDF9D-2FAF-F3E2-3402-E76CB75A7394}"/>
              </a:ext>
            </a:extLst>
          </p:cNvPr>
          <p:cNvSpPr>
            <a:spLocks noGrp="1"/>
          </p:cNvSpPr>
          <p:nvPr>
            <p:ph type="sldNum" sz="quarter" idx="12"/>
          </p:nvPr>
        </p:nvSpPr>
        <p:spPr/>
        <p:txBody>
          <a:bodyPr/>
          <a:lstStyle/>
          <a:p>
            <a:fld id="{9C5BEA5F-45C3-4BB6-A590-5A9FB25E3428}" type="slidenum">
              <a:rPr lang="en-US" smtClean="0"/>
              <a:t>394</a:t>
            </a:fld>
            <a:endParaRPr lang="en-US"/>
          </a:p>
        </p:txBody>
      </p:sp>
      <p:pic>
        <p:nvPicPr>
          <p:cNvPr id="3" name="Picture 2">
            <a:extLst>
              <a:ext uri="{FF2B5EF4-FFF2-40B4-BE49-F238E27FC236}">
                <a16:creationId xmlns:a16="http://schemas.microsoft.com/office/drawing/2014/main" id="{AD5C59B5-9651-DC16-DDCA-FE31C0D4363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CD6DE7B-8F80-B742-C3AE-0A910F4343A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29DB8A5-64A4-3BA4-348F-916FBCD89E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816491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8D374-009A-BA9F-304C-CFA5BC84F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EC582-5461-3156-3CA0-1F1E77587BB5}"/>
              </a:ext>
            </a:extLst>
          </p:cNvPr>
          <p:cNvSpPr>
            <a:spLocks noGrp="1"/>
          </p:cNvSpPr>
          <p:nvPr>
            <p:ph type="sldNum" sz="quarter" idx="12"/>
          </p:nvPr>
        </p:nvSpPr>
        <p:spPr/>
        <p:txBody>
          <a:bodyPr/>
          <a:lstStyle/>
          <a:p>
            <a:fld id="{9C5BEA5F-45C3-4BB6-A590-5A9FB25E3428}" type="slidenum">
              <a:rPr lang="en-US" smtClean="0"/>
              <a:t>395</a:t>
            </a:fld>
            <a:endParaRPr lang="en-US"/>
          </a:p>
        </p:txBody>
      </p:sp>
      <p:pic>
        <p:nvPicPr>
          <p:cNvPr id="3" name="Picture 2">
            <a:extLst>
              <a:ext uri="{FF2B5EF4-FFF2-40B4-BE49-F238E27FC236}">
                <a16:creationId xmlns:a16="http://schemas.microsoft.com/office/drawing/2014/main" id="{AADC6052-F654-1AA3-AD9A-71B5CA1A2B2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9A01748-AEE1-D482-49EA-DBA658B4347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3A55964-4931-DB31-3F13-76FEF234CA7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9964260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E3A-E05A-1EBA-55C1-DA2EB5EE4F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24790-EF08-E09A-A81D-7C3721B8C82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396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292082C-6592-3FE0-2638-5CE5DBAD09D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BD70F0F-3357-A8D4-366D-3E2158404FF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2BC3060-2E4E-8E33-62ED-82008F2EF71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B62DAFD-0696-617D-E42C-7E5FDFCC36C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0A756BF-682E-8982-834A-26B86856C25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3235623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64AD4-8E20-02A3-FE56-EA7EE0BA5D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B4E2CB-CF34-EEA3-9E6F-D27241F40877}"/>
              </a:ext>
            </a:extLst>
          </p:cNvPr>
          <p:cNvSpPr>
            <a:spLocks noGrp="1"/>
          </p:cNvSpPr>
          <p:nvPr>
            <p:ph type="sldNum" sz="quarter" idx="12"/>
          </p:nvPr>
        </p:nvSpPr>
        <p:spPr/>
        <p:txBody>
          <a:bodyPr/>
          <a:lstStyle/>
          <a:p>
            <a:fld id="{9C5BEA5F-45C3-4BB6-A590-5A9FB25E3428}" type="slidenum">
              <a:rPr lang="en-US" smtClean="0"/>
              <a:t>397</a:t>
            </a:fld>
            <a:endParaRPr lang="en-US"/>
          </a:p>
        </p:txBody>
      </p:sp>
      <p:pic>
        <p:nvPicPr>
          <p:cNvPr id="3" name="Picture 2">
            <a:extLst>
              <a:ext uri="{FF2B5EF4-FFF2-40B4-BE49-F238E27FC236}">
                <a16:creationId xmlns:a16="http://schemas.microsoft.com/office/drawing/2014/main" id="{AE3BC032-4E3F-4496-F195-D2387C72366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FB09E51-A086-0370-4861-1F3FB7CC699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86AE78E-FE6C-3519-81BD-1A9CCF51F70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398704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863A-B920-0E65-8ACB-DAA5BA9F96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FDAFD4-DD3D-CE6F-7D39-6D45F59F50BA}"/>
              </a:ext>
            </a:extLst>
          </p:cNvPr>
          <p:cNvSpPr>
            <a:spLocks noGrp="1"/>
          </p:cNvSpPr>
          <p:nvPr>
            <p:ph type="sldNum" sz="quarter" idx="12"/>
          </p:nvPr>
        </p:nvSpPr>
        <p:spPr/>
        <p:txBody>
          <a:bodyPr/>
          <a:lstStyle/>
          <a:p>
            <a:fld id="{9C5BEA5F-45C3-4BB6-A590-5A9FB25E3428}" type="slidenum">
              <a:rPr lang="en-US" smtClean="0"/>
              <a:t>398</a:t>
            </a:fld>
            <a:endParaRPr lang="en-US"/>
          </a:p>
        </p:txBody>
      </p:sp>
      <p:pic>
        <p:nvPicPr>
          <p:cNvPr id="3" name="Picture 2">
            <a:extLst>
              <a:ext uri="{FF2B5EF4-FFF2-40B4-BE49-F238E27FC236}">
                <a16:creationId xmlns:a16="http://schemas.microsoft.com/office/drawing/2014/main" id="{68FF329B-2359-DCB7-270A-D28E2C2D618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A4FD24E-CC9C-FDF0-ED28-786D4443A37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3A363ED-3590-A804-E48D-AA3B3B7EBF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7531453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1A8F2-21F0-599F-81F0-A37854D5B9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E83EAD-270B-2BB6-50ED-AE6707145E65}"/>
              </a:ext>
            </a:extLst>
          </p:cNvPr>
          <p:cNvSpPr>
            <a:spLocks noGrp="1"/>
          </p:cNvSpPr>
          <p:nvPr>
            <p:ph type="sldNum" sz="quarter" idx="12"/>
          </p:nvPr>
        </p:nvSpPr>
        <p:spPr/>
        <p:txBody>
          <a:bodyPr/>
          <a:lstStyle/>
          <a:p>
            <a:fld id="{9C5BEA5F-45C3-4BB6-A590-5A9FB25E3428}" type="slidenum">
              <a:rPr lang="en-US" smtClean="0"/>
              <a:t>399</a:t>
            </a:fld>
            <a:endParaRPr lang="en-US"/>
          </a:p>
        </p:txBody>
      </p:sp>
      <p:pic>
        <p:nvPicPr>
          <p:cNvPr id="3" name="Picture 2">
            <a:extLst>
              <a:ext uri="{FF2B5EF4-FFF2-40B4-BE49-F238E27FC236}">
                <a16:creationId xmlns:a16="http://schemas.microsoft.com/office/drawing/2014/main" id="{D6A20B7A-506C-CA14-2D46-9FD3C8A49B5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9644CB7-E166-1AAC-D355-564B3805304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07E8B96-352B-67B2-F1BE-6D1090D9F38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3368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4FB83-3BBE-08BF-2174-23AC423BCC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0CC62-0D74-EC3A-AE9F-67CACCE4477F}"/>
              </a:ext>
            </a:extLst>
          </p:cNvPr>
          <p:cNvSpPr>
            <a:spLocks noGrp="1"/>
          </p:cNvSpPr>
          <p:nvPr>
            <p:ph type="sldNum" sz="quarter" idx="12"/>
          </p:nvPr>
        </p:nvSpPr>
        <p:spPr/>
        <p:txBody>
          <a:bodyPr/>
          <a:lstStyle/>
          <a:p>
            <a:fld id="{9C5BEA5F-45C3-4BB6-A590-5A9FB25E3428}" type="slidenum">
              <a:rPr lang="en-US" smtClean="0"/>
              <a:t>4</a:t>
            </a:fld>
            <a:endParaRPr lang="en-US"/>
          </a:p>
        </p:txBody>
      </p:sp>
      <p:pic>
        <p:nvPicPr>
          <p:cNvPr id="3" name="Picture 2">
            <a:extLst>
              <a:ext uri="{FF2B5EF4-FFF2-40B4-BE49-F238E27FC236}">
                <a16:creationId xmlns:a16="http://schemas.microsoft.com/office/drawing/2014/main" id="{6CEDEFE0-5A66-E7BB-9DD8-4218F20B62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F52668-4D71-F3A2-EFE4-519679D49E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7F0744-0603-31BB-E59C-EA96110A1C6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3239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6EAC-D440-7C69-22FE-FC8B5F43EC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40D79-6E2C-E895-AB05-68557759F3E4}"/>
              </a:ext>
            </a:extLst>
          </p:cNvPr>
          <p:cNvSpPr>
            <a:spLocks noGrp="1"/>
          </p:cNvSpPr>
          <p:nvPr>
            <p:ph type="sldNum" sz="quarter" idx="12"/>
          </p:nvPr>
        </p:nvSpPr>
        <p:spPr/>
        <p:txBody>
          <a:bodyPr/>
          <a:lstStyle/>
          <a:p>
            <a:fld id="{9C5BEA5F-45C3-4BB6-A590-5A9FB25E3428}" type="slidenum">
              <a:rPr lang="en-US" smtClean="0"/>
              <a:t>40</a:t>
            </a:fld>
            <a:endParaRPr lang="en-US"/>
          </a:p>
        </p:txBody>
      </p:sp>
      <p:pic>
        <p:nvPicPr>
          <p:cNvPr id="3" name="Picture 2">
            <a:extLst>
              <a:ext uri="{FF2B5EF4-FFF2-40B4-BE49-F238E27FC236}">
                <a16:creationId xmlns:a16="http://schemas.microsoft.com/office/drawing/2014/main" id="{98D63045-DD1E-6077-AA4B-3B3881548DF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B8D2283-D099-C3DB-F6DC-9C42DB5BB8B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CA2F1C2-0C3F-2B21-8BAC-3EDD1DD9F88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8353183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14FC-2467-ED39-48AE-11B715A25C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6CB636-6223-3BB6-B85F-96C8ECF3053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400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305A2D1-DC14-49B4-A8DE-4B6246391AB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B0B0775-88D5-2BDB-25B3-447BD8B9160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796CB30-932C-C002-B209-37C5ED67382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D6231D7-35BF-52FC-917A-6414AE15091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047216A-DA94-A71B-398C-DD455D24DB9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223605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F1EC2-F775-05F8-DA88-0AE6B7053C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875CE3-4215-7600-621E-FC2118C25EA0}"/>
              </a:ext>
            </a:extLst>
          </p:cNvPr>
          <p:cNvSpPr>
            <a:spLocks noGrp="1"/>
          </p:cNvSpPr>
          <p:nvPr>
            <p:ph type="sldNum" sz="quarter" idx="12"/>
          </p:nvPr>
        </p:nvSpPr>
        <p:spPr/>
        <p:txBody>
          <a:bodyPr/>
          <a:lstStyle/>
          <a:p>
            <a:fld id="{9C5BEA5F-45C3-4BB6-A590-5A9FB25E3428}" type="slidenum">
              <a:rPr lang="en-US" smtClean="0"/>
              <a:t>401</a:t>
            </a:fld>
            <a:endParaRPr lang="en-US"/>
          </a:p>
        </p:txBody>
      </p:sp>
      <p:pic>
        <p:nvPicPr>
          <p:cNvPr id="3" name="Picture 2">
            <a:extLst>
              <a:ext uri="{FF2B5EF4-FFF2-40B4-BE49-F238E27FC236}">
                <a16:creationId xmlns:a16="http://schemas.microsoft.com/office/drawing/2014/main" id="{5A26941E-1D07-1BAD-7725-4311D8926E9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C1D4646-B63D-FF2D-A97A-E5167C9AE22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801BD8C-E999-759F-BF7A-04929732616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250443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A391-1860-3575-5719-276BDE6793A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54E007-1A98-ABFA-B2D7-FBEE5B9BFE70}"/>
              </a:ext>
            </a:extLst>
          </p:cNvPr>
          <p:cNvSpPr>
            <a:spLocks noGrp="1"/>
          </p:cNvSpPr>
          <p:nvPr>
            <p:ph type="sldNum" sz="quarter" idx="12"/>
          </p:nvPr>
        </p:nvSpPr>
        <p:spPr/>
        <p:txBody>
          <a:bodyPr/>
          <a:lstStyle/>
          <a:p>
            <a:fld id="{9C5BEA5F-45C3-4BB6-A590-5A9FB25E3428}" type="slidenum">
              <a:rPr lang="en-US" smtClean="0"/>
              <a:t>402</a:t>
            </a:fld>
            <a:endParaRPr lang="en-US"/>
          </a:p>
        </p:txBody>
      </p:sp>
      <p:pic>
        <p:nvPicPr>
          <p:cNvPr id="3" name="Picture 2">
            <a:extLst>
              <a:ext uri="{FF2B5EF4-FFF2-40B4-BE49-F238E27FC236}">
                <a16:creationId xmlns:a16="http://schemas.microsoft.com/office/drawing/2014/main" id="{7A14A929-0458-C359-A3DB-685208A3F15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EA5E42C-9469-03E2-53A7-AD2CC23B8BC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54FF316-A8BC-6DB2-B458-0CAEEC11441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895427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E5F-5208-087F-84F3-98383581DA9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EB7547E-54B9-FDE7-F454-57E6D4BFD6F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DEEB7C0-9692-6942-1A7B-EF951F8B9FB6}"/>
              </a:ext>
            </a:extLst>
          </p:cNvPr>
          <p:cNvSpPr>
            <a:spLocks noGrp="1"/>
          </p:cNvSpPr>
          <p:nvPr>
            <p:ph type="sldNum" sz="quarter" idx="12"/>
          </p:nvPr>
        </p:nvSpPr>
        <p:spPr/>
        <p:txBody>
          <a:bodyPr/>
          <a:lstStyle/>
          <a:p>
            <a:fld id="{9C5BEA5F-45C3-4BB6-A590-5A9FB25E3428}" type="slidenum">
              <a:rPr lang="en-US" smtClean="0"/>
              <a:t>403</a:t>
            </a:fld>
            <a:endParaRPr lang="en-US"/>
          </a:p>
        </p:txBody>
      </p:sp>
      <p:pic>
        <p:nvPicPr>
          <p:cNvPr id="8" name="Picture 7">
            <a:extLst>
              <a:ext uri="{FF2B5EF4-FFF2-40B4-BE49-F238E27FC236}">
                <a16:creationId xmlns:a16="http://schemas.microsoft.com/office/drawing/2014/main" id="{0247B91D-38E8-6EE9-B436-14AE0115575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B878422-D263-A12C-37C3-62EFC9BD0AE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567F94A-1B47-75C6-DA73-2CC99418FE6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F2F0C8C-64C6-1A5F-FCEB-4094BEF63CC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78AAC7C-CE17-423C-865E-5FF0D803686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08DB6CB-51D9-1530-092D-B71D5701D59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45CAD57-B352-6E08-4DC8-DBCE0C3FCD0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4713B2F-54AC-E820-BFCF-E1882D63891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152CB4F-1D99-6A94-CCCF-65CB121D6BE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A895466-4D91-39A2-453C-DB9B34F9B0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E0925ED-76F5-6E5C-5471-69887A2F993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2C1C194-FCE1-709A-9114-E473FBBB98F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6EBC39D-DA79-A8AD-C06B-BBCCE021D75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DCCC178-CB90-F3A5-F165-E2484B45C0D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1C8E4EB-7291-C47F-A076-B87210FCC0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3370954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134B-ACFB-6BCA-7E78-1F464088F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16D255-12E2-C6C6-9552-20EEB6CB56A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0A9F1FB-DB9A-5040-211E-22D21F44F69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89F98CE-3603-7A7B-71DD-A1B00965183D}"/>
              </a:ext>
            </a:extLst>
          </p:cNvPr>
          <p:cNvSpPr>
            <a:spLocks noGrp="1"/>
          </p:cNvSpPr>
          <p:nvPr>
            <p:ph type="sldNum" sz="quarter" idx="12"/>
          </p:nvPr>
        </p:nvSpPr>
        <p:spPr/>
        <p:txBody>
          <a:bodyPr/>
          <a:lstStyle/>
          <a:p>
            <a:fld id="{9C5BEA5F-45C3-4BB6-A590-5A9FB25E3428}" type="slidenum">
              <a:rPr lang="en-US" smtClean="0"/>
              <a:t>404</a:t>
            </a:fld>
            <a:endParaRPr lang="en-US"/>
          </a:p>
        </p:txBody>
      </p:sp>
      <p:pic>
        <p:nvPicPr>
          <p:cNvPr id="6" name="Picture 5">
            <a:extLst>
              <a:ext uri="{FF2B5EF4-FFF2-40B4-BE49-F238E27FC236}">
                <a16:creationId xmlns:a16="http://schemas.microsoft.com/office/drawing/2014/main" id="{FC751E79-6FC2-CF46-993F-B55905A2819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A6B49AF-8BA7-73BC-08EF-2C195F7500D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03833571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72DB2-F51A-A3AD-D0D9-657D6E735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4266A-0C01-BD69-6D2B-B6F5976262D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1ED893D-6CD2-6F04-3C03-C32EDFB58F9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0BDF09B-6474-EEFB-0E57-649E6CC53EFE}"/>
              </a:ext>
            </a:extLst>
          </p:cNvPr>
          <p:cNvSpPr>
            <a:spLocks noGrp="1"/>
          </p:cNvSpPr>
          <p:nvPr>
            <p:ph type="sldNum" sz="quarter" idx="12"/>
          </p:nvPr>
        </p:nvSpPr>
        <p:spPr/>
        <p:txBody>
          <a:bodyPr/>
          <a:lstStyle/>
          <a:p>
            <a:fld id="{9C5BEA5F-45C3-4BB6-A590-5A9FB25E3428}" type="slidenum">
              <a:rPr lang="en-US" smtClean="0"/>
              <a:t>405</a:t>
            </a:fld>
            <a:endParaRPr lang="en-US"/>
          </a:p>
        </p:txBody>
      </p:sp>
      <p:pic>
        <p:nvPicPr>
          <p:cNvPr id="8" name="Picture 7">
            <a:extLst>
              <a:ext uri="{FF2B5EF4-FFF2-40B4-BE49-F238E27FC236}">
                <a16:creationId xmlns:a16="http://schemas.microsoft.com/office/drawing/2014/main" id="{7E00CC34-F866-22DA-46BA-A9BE39264EA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08C6DB8-FD06-A7B1-DDB4-E5263E2E3B2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8F58504-5577-58C9-3F56-DB117221F2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98FECF7-61E0-B8AC-4A4B-0280566D0C0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80D2EA7-5E3A-DE1A-81DF-CE6DD36715A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A6BEC72-3F37-1DB4-D91C-6D2F0B40532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9908E3D-6753-AF83-6832-32A0D4BD288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C0EF7CC-2A45-0A57-8CD4-A650396F79C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20300C1-FCC7-8CB5-EB0B-31CDDCAF835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ED74642-F675-A2A6-EFAD-DB95F7AF493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415F9CC-2D1A-6DF8-8CAD-4D350CCAFDD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11C54E0-0CF4-B650-9E10-36118259685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1B22E68-AE13-0E2B-4CC8-143CF97608B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B3A2A6D-B9EA-5392-3FFD-36CC91EAFDA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3B22782-E148-CFC9-98AB-C42E860A463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3781056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AA13-D87B-4D2F-FFA3-EBB2A98D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85F8A-EDD1-4205-38BC-8C39B19EEE1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9E51116-E926-E796-F843-878874287D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F3ED8BC-5DFE-E5C4-8EA5-25A7A86B8887}"/>
              </a:ext>
            </a:extLst>
          </p:cNvPr>
          <p:cNvSpPr>
            <a:spLocks noGrp="1"/>
          </p:cNvSpPr>
          <p:nvPr>
            <p:ph type="sldNum" sz="quarter" idx="12"/>
          </p:nvPr>
        </p:nvSpPr>
        <p:spPr/>
        <p:txBody>
          <a:bodyPr/>
          <a:lstStyle/>
          <a:p>
            <a:fld id="{9C5BEA5F-45C3-4BB6-A590-5A9FB25E3428}" type="slidenum">
              <a:rPr lang="en-US" smtClean="0"/>
              <a:t>406</a:t>
            </a:fld>
            <a:endParaRPr lang="en-US"/>
          </a:p>
        </p:txBody>
      </p:sp>
      <p:pic>
        <p:nvPicPr>
          <p:cNvPr id="6" name="Picture 5">
            <a:extLst>
              <a:ext uri="{FF2B5EF4-FFF2-40B4-BE49-F238E27FC236}">
                <a16:creationId xmlns:a16="http://schemas.microsoft.com/office/drawing/2014/main" id="{5FE1F55E-BA76-74D9-7A5F-D3AE7283987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AA1539A-DE54-B7B4-0B5F-1E275FA47F3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6335611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805F-DFF9-5B70-CD7E-1F48987A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BD226-16AF-0DC9-036C-7037ADEFD5B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B57189-27E5-02C0-A180-9AEFD81C72A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395F9DD-8B36-A703-D298-0436F13DA62F}"/>
              </a:ext>
            </a:extLst>
          </p:cNvPr>
          <p:cNvSpPr>
            <a:spLocks noGrp="1"/>
          </p:cNvSpPr>
          <p:nvPr>
            <p:ph type="sldNum" sz="quarter" idx="12"/>
          </p:nvPr>
        </p:nvSpPr>
        <p:spPr/>
        <p:txBody>
          <a:bodyPr/>
          <a:lstStyle/>
          <a:p>
            <a:fld id="{9C5BEA5F-45C3-4BB6-A590-5A9FB25E3428}" type="slidenum">
              <a:rPr lang="en-US" smtClean="0"/>
              <a:t>407</a:t>
            </a:fld>
            <a:endParaRPr lang="en-US"/>
          </a:p>
        </p:txBody>
      </p:sp>
      <p:pic>
        <p:nvPicPr>
          <p:cNvPr id="6" name="Picture 5">
            <a:extLst>
              <a:ext uri="{FF2B5EF4-FFF2-40B4-BE49-F238E27FC236}">
                <a16:creationId xmlns:a16="http://schemas.microsoft.com/office/drawing/2014/main" id="{56698C09-EF1F-E97D-3289-05A50CCA0FD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6FC9A16-A516-F92C-75E0-CA4DDD2134B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19A62EF-9F92-81E2-A3BB-360E4A6249D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7431021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36E6-68DE-3F1F-45A7-60E9EDA43A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12305C-886D-CB6F-9044-7DDC23E38DB9}"/>
              </a:ext>
            </a:extLst>
          </p:cNvPr>
          <p:cNvSpPr>
            <a:spLocks noGrp="1"/>
          </p:cNvSpPr>
          <p:nvPr>
            <p:ph type="sldNum" sz="quarter" idx="12"/>
          </p:nvPr>
        </p:nvSpPr>
        <p:spPr/>
        <p:txBody>
          <a:bodyPr/>
          <a:lstStyle/>
          <a:p>
            <a:fld id="{9C5BEA5F-45C3-4BB6-A590-5A9FB25E3428}" type="slidenum">
              <a:rPr lang="en-US" smtClean="0"/>
              <a:t>408</a:t>
            </a:fld>
            <a:endParaRPr lang="en-US"/>
          </a:p>
        </p:txBody>
      </p:sp>
      <p:pic>
        <p:nvPicPr>
          <p:cNvPr id="3" name="Picture 2">
            <a:extLst>
              <a:ext uri="{FF2B5EF4-FFF2-40B4-BE49-F238E27FC236}">
                <a16:creationId xmlns:a16="http://schemas.microsoft.com/office/drawing/2014/main" id="{181CB511-3D97-AC4B-6DC5-9207E279829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5454EB1-E30E-976C-EC7A-C524BBD30E3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09C21EA-1E4B-75A6-DAC2-9FDBDBBE120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6610406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E2013-F471-4EBB-7553-B37E299FE4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0D21A9-5BB5-2AEF-37CF-75122B3D514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409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72E273C-72B6-DF9D-CCBF-602CC2DD588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1DB4463-1069-19BB-6EE3-06BEE0D1DAB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699BADE-B1FF-B809-1A88-F08944A19A8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EA8D9A2-D11B-AE39-2A39-33AE9939FA3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DCEE772-89AA-B619-D530-025B674838C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11702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A12C-9330-F8AA-38FD-A714F3113B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69FCF-1F28-383A-80BE-1399E65D077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DCBE3E4-ED75-6D61-7BEC-4EA05428140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1D5203C-9DDC-D55F-60FD-39D6358A1B1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F36337D-96FC-A6D0-E3BB-68538532EC9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933124-B9FC-6DCD-B09F-DF71507FF12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9056245-8428-18E9-E654-BFC5114148A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7574210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A783B-BC14-06D8-1E75-B5D161D1E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CC220-E90B-823E-3CE5-EADE76CBBB7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F240C45-E5AA-EB19-599D-BFE636A4BC9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249B47E-0FE7-4BE8-66CE-3C2D343C568B}"/>
              </a:ext>
            </a:extLst>
          </p:cNvPr>
          <p:cNvSpPr>
            <a:spLocks noGrp="1"/>
          </p:cNvSpPr>
          <p:nvPr>
            <p:ph type="sldNum" sz="quarter" idx="12"/>
          </p:nvPr>
        </p:nvSpPr>
        <p:spPr/>
        <p:txBody>
          <a:bodyPr/>
          <a:lstStyle/>
          <a:p>
            <a:fld id="{9C5BEA5F-45C3-4BB6-A590-5A9FB25E3428}" type="slidenum">
              <a:rPr lang="en-US" smtClean="0"/>
              <a:t>410</a:t>
            </a:fld>
            <a:endParaRPr lang="en-US"/>
          </a:p>
        </p:txBody>
      </p:sp>
      <p:pic>
        <p:nvPicPr>
          <p:cNvPr id="8" name="Picture 7">
            <a:extLst>
              <a:ext uri="{FF2B5EF4-FFF2-40B4-BE49-F238E27FC236}">
                <a16:creationId xmlns:a16="http://schemas.microsoft.com/office/drawing/2014/main" id="{1ED4AAE2-DA23-902C-E719-B73DC87290D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DE38A0A-81ED-3394-49F9-42E17E026AD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94082E2-9EFC-69B8-C3D7-1A9DC6E27EE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10390D8-18A9-29F0-8F0E-4E6F3A2B4B6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F822F95-9380-060B-6E74-3C16C4ADA30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DAB74A6-0D72-5CFC-C7F4-6AAFCDEBD57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53C496B-42C6-F1E4-C0E4-875A995632F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DF5DC08-9224-8C7F-9642-0DFB9991558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E86666B-0E22-B422-4EDD-147425BB665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81AF622-C88F-7039-CB24-F74C11BE14A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E0637B8-1E7C-1E81-72D7-52D87887DB0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33A8F00-85D6-5649-95AE-C3E4E129D41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6A5CA9D-4AC7-F339-3A8F-903F47803DF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9EBD1CA-73D3-9517-68FD-F1CF803B95A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3DD82E-3580-47D3-7A0B-BBFE788AF38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0662092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10FD3-BBDE-454D-4ECB-AD2015E23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306B5-14AD-0FCF-0D7E-1C83890AEC0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AEF4477-BF5E-7193-B9B3-3558EDF2F1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E35112-AD31-BEDA-3DB5-41FF3653F4A5}"/>
              </a:ext>
            </a:extLst>
          </p:cNvPr>
          <p:cNvSpPr>
            <a:spLocks noGrp="1"/>
          </p:cNvSpPr>
          <p:nvPr>
            <p:ph type="sldNum" sz="quarter" idx="12"/>
          </p:nvPr>
        </p:nvSpPr>
        <p:spPr/>
        <p:txBody>
          <a:bodyPr/>
          <a:lstStyle/>
          <a:p>
            <a:fld id="{9C5BEA5F-45C3-4BB6-A590-5A9FB25E3428}" type="slidenum">
              <a:rPr lang="en-US" smtClean="0"/>
              <a:t>411</a:t>
            </a:fld>
            <a:endParaRPr lang="en-US"/>
          </a:p>
        </p:txBody>
      </p:sp>
      <p:pic>
        <p:nvPicPr>
          <p:cNvPr id="6" name="Picture 5">
            <a:extLst>
              <a:ext uri="{FF2B5EF4-FFF2-40B4-BE49-F238E27FC236}">
                <a16:creationId xmlns:a16="http://schemas.microsoft.com/office/drawing/2014/main" id="{54BD39D5-AB8B-BC35-BDA3-58AB4F37142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2DCF10AF-7A86-0E50-9D5B-8514616A5D27}"/>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2FC59039-5387-E868-B848-82C20C7651ED}"/>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29EB55D-4469-C39A-0338-41B334CE5E74}"/>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93581352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CF58-C22D-F72E-656F-D35538656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DCB73-8F01-6C9B-2832-7E4DDD322AB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AE1C956-51C8-2477-29EE-14312CCE245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CCEF581-BEBE-7E1D-7413-A0BC32896700}"/>
              </a:ext>
            </a:extLst>
          </p:cNvPr>
          <p:cNvSpPr>
            <a:spLocks noGrp="1"/>
          </p:cNvSpPr>
          <p:nvPr>
            <p:ph type="sldNum" sz="quarter" idx="12"/>
          </p:nvPr>
        </p:nvSpPr>
        <p:spPr/>
        <p:txBody>
          <a:bodyPr/>
          <a:lstStyle/>
          <a:p>
            <a:fld id="{9C5BEA5F-45C3-4BB6-A590-5A9FB25E3428}" type="slidenum">
              <a:rPr lang="en-US" smtClean="0"/>
              <a:t>412</a:t>
            </a:fld>
            <a:endParaRPr lang="en-US"/>
          </a:p>
        </p:txBody>
      </p:sp>
      <p:pic>
        <p:nvPicPr>
          <p:cNvPr id="8" name="Picture 7">
            <a:extLst>
              <a:ext uri="{FF2B5EF4-FFF2-40B4-BE49-F238E27FC236}">
                <a16:creationId xmlns:a16="http://schemas.microsoft.com/office/drawing/2014/main" id="{81ABD4AE-0605-E741-C605-135AD5B1963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3BB5035-787D-F2E0-8CCE-C578780F492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CE1D8CD-A985-BBD9-8A5A-36C5FA87E09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16C78BF-5238-FEA0-02F6-DC5110B86C8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7AA5C4E-7F66-E63C-EA81-90A2DEAD2EF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D51C54D-64B1-D153-3552-2613EEB69B1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FA9B4E8-1D4C-D228-CA36-7CC315CD56E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6F9B862-FB46-1098-767B-421EAAC2606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29748A8-F805-1D98-FB56-036664AD3D9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F78DE09-12AB-6DEB-D767-F7B8F4D9CA1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6C300DC-168C-7D94-E8E8-FF35528BEBB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5FF3DD3-6786-E30F-3503-53AAED68E99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2AD0ED2-1ECB-50A0-8E83-E9FADBF766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5FDCE85-20B4-EA9B-5B4C-A88F61A9059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50A8045-8DA4-AA45-DE4D-201202482BC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2777641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F9E38-521A-C5AF-92CE-0CF77BE39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38E4A-B2E5-2B46-D0BB-A3029F4051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B7144D0-C421-D649-3FA5-BB296844F20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4D75612-865E-E1D3-7582-C8C276F70B49}"/>
              </a:ext>
            </a:extLst>
          </p:cNvPr>
          <p:cNvSpPr>
            <a:spLocks noGrp="1"/>
          </p:cNvSpPr>
          <p:nvPr>
            <p:ph type="sldNum" sz="quarter" idx="12"/>
          </p:nvPr>
        </p:nvSpPr>
        <p:spPr/>
        <p:txBody>
          <a:bodyPr/>
          <a:lstStyle/>
          <a:p>
            <a:fld id="{9C5BEA5F-45C3-4BB6-A590-5A9FB25E3428}" type="slidenum">
              <a:rPr lang="en-US" smtClean="0"/>
              <a:t>413</a:t>
            </a:fld>
            <a:endParaRPr lang="en-US"/>
          </a:p>
        </p:txBody>
      </p:sp>
      <p:pic>
        <p:nvPicPr>
          <p:cNvPr id="6" name="Picture 5">
            <a:extLst>
              <a:ext uri="{FF2B5EF4-FFF2-40B4-BE49-F238E27FC236}">
                <a16:creationId xmlns:a16="http://schemas.microsoft.com/office/drawing/2014/main" id="{723784E6-8252-C8E1-477E-883D07EBE03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396085F-AE3A-8E03-BCFA-8164030AE27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591796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AAE2-1395-B10A-3689-AAC05A96A5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0A83F2-6AC2-7812-95D1-BB08302727BF}"/>
              </a:ext>
            </a:extLst>
          </p:cNvPr>
          <p:cNvSpPr>
            <a:spLocks noGrp="1"/>
          </p:cNvSpPr>
          <p:nvPr>
            <p:ph type="sldNum" sz="quarter" idx="12"/>
          </p:nvPr>
        </p:nvSpPr>
        <p:spPr/>
        <p:txBody>
          <a:bodyPr/>
          <a:lstStyle/>
          <a:p>
            <a:fld id="{9C5BEA5F-45C3-4BB6-A590-5A9FB25E3428}" type="slidenum">
              <a:rPr lang="en-US" smtClean="0"/>
              <a:t>414</a:t>
            </a:fld>
            <a:endParaRPr lang="en-US"/>
          </a:p>
        </p:txBody>
      </p:sp>
      <p:pic>
        <p:nvPicPr>
          <p:cNvPr id="6" name="Picture 5">
            <a:extLst>
              <a:ext uri="{FF2B5EF4-FFF2-40B4-BE49-F238E27FC236}">
                <a16:creationId xmlns:a16="http://schemas.microsoft.com/office/drawing/2014/main" id="{AB9FFF7F-A21B-3015-9563-F661226ACE8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E3F8BB56-8475-4DC0-04F6-EC6AC248639A}"/>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4978EB7-921B-EEF1-196D-06AB1FB029F5}"/>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0FF8D2A-8B33-19D0-ACA2-86C9CC434EFF}"/>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414</a:t>
            </a:fld>
            <a:endParaRPr lang="en-US"/>
          </a:p>
        </p:txBody>
      </p:sp>
      <p:pic>
        <p:nvPicPr>
          <p:cNvPr id="7" name="Picture 6">
            <a:extLst>
              <a:ext uri="{FF2B5EF4-FFF2-40B4-BE49-F238E27FC236}">
                <a16:creationId xmlns:a16="http://schemas.microsoft.com/office/drawing/2014/main" id="{109D9966-19DC-7BB6-A7E8-D2FDF993E57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E3E49CD6-0B87-668D-AF5A-6B71CAFE48A3}"/>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A2467AB-4238-2BE7-0366-2796336FB14C}"/>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96351A85-BD8C-159D-0223-E7343EA28E78}"/>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414</a:t>
            </a:fld>
            <a:endParaRPr lang="en-US"/>
          </a:p>
        </p:txBody>
      </p:sp>
      <p:pic>
        <p:nvPicPr>
          <p:cNvPr id="13" name="Picture 12">
            <a:extLst>
              <a:ext uri="{FF2B5EF4-FFF2-40B4-BE49-F238E27FC236}">
                <a16:creationId xmlns:a16="http://schemas.microsoft.com/office/drawing/2014/main" id="{8643A288-333C-374E-6A03-2FBE57BE46E1}"/>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84A010C-86F2-DC54-9DF0-75453186F7B0}"/>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8B58959-3C6B-6040-1046-EBC2E0C49CB9}"/>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2A80157C-AE55-51D5-B003-6C9A3287CCDC}"/>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414</a:t>
            </a:fld>
            <a:endParaRPr lang="en-US"/>
          </a:p>
        </p:txBody>
      </p:sp>
      <p:pic>
        <p:nvPicPr>
          <p:cNvPr id="17" name="Picture 16">
            <a:extLst>
              <a:ext uri="{FF2B5EF4-FFF2-40B4-BE49-F238E27FC236}">
                <a16:creationId xmlns:a16="http://schemas.microsoft.com/office/drawing/2014/main" id="{02D9BC44-83E0-837A-946F-37BFF5FAB1D2}"/>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9CB5EEDC-A0DC-8DB5-32DF-67EF2703FB3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3520CB69-8A0B-7471-46AC-EA02A0F95528}"/>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6766408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AC655-DB3A-0B5E-2996-95684FDB48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AA941D-B167-E8C0-3965-EB2B80428C9A}"/>
              </a:ext>
            </a:extLst>
          </p:cNvPr>
          <p:cNvSpPr>
            <a:spLocks noGrp="1"/>
          </p:cNvSpPr>
          <p:nvPr>
            <p:ph type="sldNum" sz="quarter" idx="12"/>
          </p:nvPr>
        </p:nvSpPr>
        <p:spPr/>
        <p:txBody>
          <a:bodyPr/>
          <a:lstStyle/>
          <a:p>
            <a:fld id="{9C5BEA5F-45C3-4BB6-A590-5A9FB25E3428}" type="slidenum">
              <a:rPr lang="en-US" smtClean="0"/>
              <a:t>415</a:t>
            </a:fld>
            <a:endParaRPr lang="en-US"/>
          </a:p>
        </p:txBody>
      </p:sp>
      <p:pic>
        <p:nvPicPr>
          <p:cNvPr id="3" name="Picture 2">
            <a:extLst>
              <a:ext uri="{FF2B5EF4-FFF2-40B4-BE49-F238E27FC236}">
                <a16:creationId xmlns:a16="http://schemas.microsoft.com/office/drawing/2014/main" id="{15CCDD67-EA0F-F8FC-06AF-6448730C567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6080534-51CF-ECF9-929B-44FE3167D89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4464BA-8BE4-55CF-9A8B-BA790C7B5BC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243407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0E074-FD6F-9690-EED5-4701EB16A2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3302E6-DF07-55B9-6325-62E3BF04C3C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416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4BF4B02-EF49-7873-5F11-3B97B8F912A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47B001B-DAD5-470A-E995-D93F62F3564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46D9AB2-0B42-D74D-C40B-1C4BB999AD2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57C0967-E63A-6F49-85E2-32AD1869CB3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DDC6001-8FDD-4C84-E96E-BD3A8EC5A5B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952500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5E757-1808-7FE0-1BA3-70E3CFEB8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1F652-A14D-A7AA-5074-30296631A9D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5AAC06B-125A-691E-6BAC-A60E9E35EC1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C3803D5-845B-5C1E-1AEB-2B6D70E433E0}"/>
              </a:ext>
            </a:extLst>
          </p:cNvPr>
          <p:cNvSpPr>
            <a:spLocks noGrp="1"/>
          </p:cNvSpPr>
          <p:nvPr>
            <p:ph type="sldNum" sz="quarter" idx="12"/>
          </p:nvPr>
        </p:nvSpPr>
        <p:spPr/>
        <p:txBody>
          <a:bodyPr/>
          <a:lstStyle/>
          <a:p>
            <a:fld id="{9C5BEA5F-45C3-4BB6-A590-5A9FB25E3428}" type="slidenum">
              <a:rPr lang="en-US" smtClean="0"/>
              <a:t>417</a:t>
            </a:fld>
            <a:endParaRPr lang="en-US"/>
          </a:p>
        </p:txBody>
      </p:sp>
      <p:pic>
        <p:nvPicPr>
          <p:cNvPr id="8" name="Picture 7">
            <a:extLst>
              <a:ext uri="{FF2B5EF4-FFF2-40B4-BE49-F238E27FC236}">
                <a16:creationId xmlns:a16="http://schemas.microsoft.com/office/drawing/2014/main" id="{46F45479-B969-E372-655E-92F8E36A299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CE4BA6C-3517-43C0-2B6A-247BC7FE344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63AD695-7DF5-DA4F-0044-3A40EFCB70C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B10E57D-E709-6033-4445-FD4AD2278CF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8793BAB-1229-6DEB-59AA-35E1C41363F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6E1E20A-6B01-B4A9-809E-4E7698E27A1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E1ACF07-FA24-D2D0-A149-9CDD81FB5D3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084ACF-E3EE-639F-B110-F5A4D7FDD89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B42B41A-1919-C9F8-1552-5B71EAFA8D9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FE4A953-A47F-F497-6D99-5402EB21D5E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D46DFC5-3E2F-04D2-52D6-9B2172DCCB9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FCCF82B-CFB5-E03F-9520-A62981E5113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B780539-CCBA-97DE-006F-BBFD5EB989C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37C4C63-AA1F-4DDA-00AB-81958A686D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32A9F8-3351-0F2E-15DE-805F058F4C7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792728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E6EFE-49F2-4906-AEF4-77D57B9F8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DD111-260C-0832-3D10-8624EB4DBD7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2CA113-C87C-664A-08AA-C983AA0AC7D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63F098A-BA91-4D03-D1EA-4ACD60B16162}"/>
              </a:ext>
            </a:extLst>
          </p:cNvPr>
          <p:cNvSpPr>
            <a:spLocks noGrp="1"/>
          </p:cNvSpPr>
          <p:nvPr>
            <p:ph type="sldNum" sz="quarter" idx="12"/>
          </p:nvPr>
        </p:nvSpPr>
        <p:spPr/>
        <p:txBody>
          <a:bodyPr/>
          <a:lstStyle/>
          <a:p>
            <a:fld id="{9C5BEA5F-45C3-4BB6-A590-5A9FB25E3428}" type="slidenum">
              <a:rPr lang="en-US" smtClean="0"/>
              <a:t>418</a:t>
            </a:fld>
            <a:endParaRPr lang="en-US"/>
          </a:p>
        </p:txBody>
      </p:sp>
      <p:pic>
        <p:nvPicPr>
          <p:cNvPr id="6" name="Picture 5">
            <a:extLst>
              <a:ext uri="{FF2B5EF4-FFF2-40B4-BE49-F238E27FC236}">
                <a16:creationId xmlns:a16="http://schemas.microsoft.com/office/drawing/2014/main" id="{462D549E-816D-944E-8194-F492A76F515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F206DBD-F63C-9532-5B1E-826CC5AD7C1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0968179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63A1-B0E2-28AA-50FF-B1F7F3C76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048C6-79CD-3FD9-3E5B-3D031C375CC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FF0606A-59C5-5411-8A4D-333094D3FC8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211F805-D4B8-DD2F-781D-E1E2C1DF5923}"/>
              </a:ext>
            </a:extLst>
          </p:cNvPr>
          <p:cNvSpPr>
            <a:spLocks noGrp="1"/>
          </p:cNvSpPr>
          <p:nvPr>
            <p:ph type="sldNum" sz="quarter" idx="12"/>
          </p:nvPr>
        </p:nvSpPr>
        <p:spPr/>
        <p:txBody>
          <a:bodyPr/>
          <a:lstStyle/>
          <a:p>
            <a:fld id="{9C5BEA5F-45C3-4BB6-A590-5A9FB25E3428}" type="slidenum">
              <a:rPr lang="en-US" smtClean="0"/>
              <a:t>419</a:t>
            </a:fld>
            <a:endParaRPr lang="en-US"/>
          </a:p>
        </p:txBody>
      </p:sp>
      <p:pic>
        <p:nvPicPr>
          <p:cNvPr id="8" name="Picture 7">
            <a:extLst>
              <a:ext uri="{FF2B5EF4-FFF2-40B4-BE49-F238E27FC236}">
                <a16:creationId xmlns:a16="http://schemas.microsoft.com/office/drawing/2014/main" id="{59A37A4F-87C3-92E7-D419-C8015343A3B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531EF0A-7FBB-0413-76C3-16B84240B49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11225FF-51CB-0499-F1A7-F61A24DBABF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910B176-672E-03A6-A5CB-DB07736997E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6227EA5-4AB8-9048-3612-52BC3075D14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C1B61FB-A99E-C71E-E57E-43A9278F849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29D9711-DDEF-E31A-E0B5-58450419A33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0FCA82D-7DB3-EEA7-3DDE-E11CFCB327E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05DAD47-FC17-7DBE-EA89-61E19C07545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3CB4D7D-35FB-A631-2F34-C0F4869C84A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27913CB-0CF5-D51E-2BE6-C3DFD4F182F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3217264-251C-04BB-08A6-7249A45F3F4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FB34810-B676-ACFD-5250-8DAB10AD198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DE31458-4460-9AEA-DC0E-A3C9FCED83D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EAE214-9DE5-72E6-7CDE-E4A985A2021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245337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5F30-8313-A39A-3AC5-6086FDCCD7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08BCF-9ADA-BC0A-D024-387A011AB9AA}"/>
              </a:ext>
            </a:extLst>
          </p:cNvPr>
          <p:cNvSpPr>
            <a:spLocks noGrp="1"/>
          </p:cNvSpPr>
          <p:nvPr>
            <p:ph type="sldNum" sz="quarter" idx="12"/>
          </p:nvPr>
        </p:nvSpPr>
        <p:spPr/>
        <p:txBody>
          <a:bodyPr/>
          <a:lstStyle/>
          <a:p>
            <a:fld id="{9C5BEA5F-45C3-4BB6-A590-5A9FB25E3428}" type="slidenum">
              <a:rPr lang="en-US" smtClean="0"/>
              <a:t>42</a:t>
            </a:fld>
            <a:endParaRPr lang="en-US"/>
          </a:p>
        </p:txBody>
      </p:sp>
      <p:pic>
        <p:nvPicPr>
          <p:cNvPr id="3" name="Picture 2">
            <a:extLst>
              <a:ext uri="{FF2B5EF4-FFF2-40B4-BE49-F238E27FC236}">
                <a16:creationId xmlns:a16="http://schemas.microsoft.com/office/drawing/2014/main" id="{B81DD496-4037-0746-A1B4-1A438E3E1F6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72483BC-CD82-6C4F-E828-48A47608328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22992BE-5661-0D3B-E629-5BD2C2ACC24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9753384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5841-3D1E-D593-8CF3-1CBE1571F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1D795-67F2-3B2E-EF64-AE13CCA10E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92582C-8966-4D06-778A-872F8C337C5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21DD56C-C0C4-CEB7-3B5E-FAEB62D8CB88}"/>
              </a:ext>
            </a:extLst>
          </p:cNvPr>
          <p:cNvSpPr>
            <a:spLocks noGrp="1"/>
          </p:cNvSpPr>
          <p:nvPr>
            <p:ph type="sldNum" sz="quarter" idx="12"/>
          </p:nvPr>
        </p:nvSpPr>
        <p:spPr/>
        <p:txBody>
          <a:bodyPr/>
          <a:lstStyle/>
          <a:p>
            <a:fld id="{9C5BEA5F-45C3-4BB6-A590-5A9FB25E3428}" type="slidenum">
              <a:rPr lang="en-US" smtClean="0"/>
              <a:t>420</a:t>
            </a:fld>
            <a:endParaRPr lang="en-US"/>
          </a:p>
        </p:txBody>
      </p:sp>
      <p:pic>
        <p:nvPicPr>
          <p:cNvPr id="6" name="Picture 5">
            <a:extLst>
              <a:ext uri="{FF2B5EF4-FFF2-40B4-BE49-F238E27FC236}">
                <a16:creationId xmlns:a16="http://schemas.microsoft.com/office/drawing/2014/main" id="{2A2EACAC-A8D2-63E4-F619-3354E5363D9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E95C66-DCC3-6A82-8332-692377B31DD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0438120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5FC1-C811-B84A-48DA-0D6111F49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C2DEA-32A1-C3F4-8D80-CD11EB93FDB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F7A1D8-6EEC-0528-5D92-8B82BBE62BF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235915E-A0A0-0486-1CFC-03F6D4916C98}"/>
              </a:ext>
            </a:extLst>
          </p:cNvPr>
          <p:cNvSpPr>
            <a:spLocks noGrp="1"/>
          </p:cNvSpPr>
          <p:nvPr>
            <p:ph type="sldNum" sz="quarter" idx="12"/>
          </p:nvPr>
        </p:nvSpPr>
        <p:spPr/>
        <p:txBody>
          <a:bodyPr/>
          <a:lstStyle/>
          <a:p>
            <a:fld id="{9C5BEA5F-45C3-4BB6-A590-5A9FB25E3428}" type="slidenum">
              <a:rPr lang="en-US" smtClean="0"/>
              <a:t>421</a:t>
            </a:fld>
            <a:endParaRPr lang="en-US"/>
          </a:p>
        </p:txBody>
      </p:sp>
      <p:pic>
        <p:nvPicPr>
          <p:cNvPr id="6" name="Picture 5">
            <a:extLst>
              <a:ext uri="{FF2B5EF4-FFF2-40B4-BE49-F238E27FC236}">
                <a16:creationId xmlns:a16="http://schemas.microsoft.com/office/drawing/2014/main" id="{E2752157-26F0-AA58-1F02-3600D2C93077}"/>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10B1A26-DAB0-795B-E3F0-7419DD32A516}"/>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DAF948CF-B75D-9299-DC00-7F7B894269B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7302279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4FB83-3BBE-08BF-2174-23AC423BCC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0CC62-0D74-EC3A-AE9F-67CACCE4477F}"/>
              </a:ext>
            </a:extLst>
          </p:cNvPr>
          <p:cNvSpPr>
            <a:spLocks noGrp="1"/>
          </p:cNvSpPr>
          <p:nvPr>
            <p:ph type="sldNum" sz="quarter" idx="12"/>
          </p:nvPr>
        </p:nvSpPr>
        <p:spPr/>
        <p:txBody>
          <a:bodyPr/>
          <a:lstStyle/>
          <a:p>
            <a:fld id="{9C5BEA5F-45C3-4BB6-A590-5A9FB25E3428}" type="slidenum">
              <a:rPr lang="en-US" smtClean="0"/>
              <a:t>422</a:t>
            </a:fld>
            <a:endParaRPr lang="en-US"/>
          </a:p>
        </p:txBody>
      </p:sp>
      <p:pic>
        <p:nvPicPr>
          <p:cNvPr id="3" name="Picture 2">
            <a:extLst>
              <a:ext uri="{FF2B5EF4-FFF2-40B4-BE49-F238E27FC236}">
                <a16:creationId xmlns:a16="http://schemas.microsoft.com/office/drawing/2014/main" id="{6CEDEFE0-5A66-E7BB-9DD8-4218F20B62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F52668-4D71-F3A2-EFE4-519679D49E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7F0744-0603-31BB-E59C-EA96110A1C6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331283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748CF-532D-3CE8-B141-006A9F282C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227967-6232-5CAD-5201-A916252FDF1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423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508F35E-FD29-1FAF-AC66-628FC190B05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6E41B6F-565C-D22F-093B-BE1D062A581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6661D42-B5DC-9ED6-4B03-793A7B27A05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78CBD3E-7D49-F34B-8411-60D614F8A4E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87DA58C-D528-2F85-6659-FC3C6D7E515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1714253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ADC55-A514-3F34-3D6E-55CCE42814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1FE334-4FCB-F8AE-531F-4FED70278AB9}"/>
              </a:ext>
            </a:extLst>
          </p:cNvPr>
          <p:cNvSpPr>
            <a:spLocks noGrp="1"/>
          </p:cNvSpPr>
          <p:nvPr>
            <p:ph type="sldNum" sz="quarter" idx="12"/>
          </p:nvPr>
        </p:nvSpPr>
        <p:spPr/>
        <p:txBody>
          <a:bodyPr/>
          <a:lstStyle/>
          <a:p>
            <a:fld id="{9C5BEA5F-45C3-4BB6-A590-5A9FB25E3428}" type="slidenum">
              <a:rPr lang="en-US" smtClean="0"/>
              <a:t>424</a:t>
            </a:fld>
            <a:endParaRPr lang="en-US"/>
          </a:p>
        </p:txBody>
      </p:sp>
      <p:pic>
        <p:nvPicPr>
          <p:cNvPr id="3" name="Picture 2">
            <a:extLst>
              <a:ext uri="{FF2B5EF4-FFF2-40B4-BE49-F238E27FC236}">
                <a16:creationId xmlns:a16="http://schemas.microsoft.com/office/drawing/2014/main" id="{69C30A90-EEFC-6CAA-C69B-F00F35B9F9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E7EC4E7-6BAC-F12D-7260-20CE828F0D3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A6A977C-603F-5DFD-CCDF-57161059C12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407951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9B2B0-48D2-040A-EF3E-F43D2E16DC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3D0FF-3959-F35C-F4A8-9853A48351EC}"/>
              </a:ext>
            </a:extLst>
          </p:cNvPr>
          <p:cNvSpPr>
            <a:spLocks noGrp="1"/>
          </p:cNvSpPr>
          <p:nvPr>
            <p:ph type="sldNum" sz="quarter" idx="12"/>
          </p:nvPr>
        </p:nvSpPr>
        <p:spPr/>
        <p:txBody>
          <a:bodyPr/>
          <a:lstStyle/>
          <a:p>
            <a:fld id="{9C5BEA5F-45C3-4BB6-A590-5A9FB25E3428}" type="slidenum">
              <a:rPr lang="en-US" smtClean="0"/>
              <a:t>425</a:t>
            </a:fld>
            <a:endParaRPr lang="en-US"/>
          </a:p>
        </p:txBody>
      </p:sp>
      <p:pic>
        <p:nvPicPr>
          <p:cNvPr id="3" name="Picture 2">
            <a:extLst>
              <a:ext uri="{FF2B5EF4-FFF2-40B4-BE49-F238E27FC236}">
                <a16:creationId xmlns:a16="http://schemas.microsoft.com/office/drawing/2014/main" id="{4E263453-F995-F7A5-2DBC-06BB462402B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B32EF36-2EE2-F875-F0F0-D6AA8891F79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F8808E0-6806-6B14-17C8-E274B490204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906001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0437E-DB4F-BB72-E0F3-FED8801AC8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B2BAAA-762B-E03F-4CA7-1DDAE582CD7E}"/>
              </a:ext>
            </a:extLst>
          </p:cNvPr>
          <p:cNvSpPr>
            <a:spLocks noGrp="1"/>
          </p:cNvSpPr>
          <p:nvPr>
            <p:ph type="sldNum" sz="quarter" idx="12"/>
          </p:nvPr>
        </p:nvSpPr>
        <p:spPr/>
        <p:txBody>
          <a:bodyPr/>
          <a:lstStyle/>
          <a:p>
            <a:fld id="{9C5BEA5F-45C3-4BB6-A590-5A9FB25E3428}" type="slidenum">
              <a:rPr lang="en-US" smtClean="0"/>
              <a:t>426</a:t>
            </a:fld>
            <a:endParaRPr lang="en-US"/>
          </a:p>
        </p:txBody>
      </p:sp>
      <p:pic>
        <p:nvPicPr>
          <p:cNvPr id="3" name="Picture 2">
            <a:extLst>
              <a:ext uri="{FF2B5EF4-FFF2-40B4-BE49-F238E27FC236}">
                <a16:creationId xmlns:a16="http://schemas.microsoft.com/office/drawing/2014/main" id="{D3A5153E-3DFF-EFB2-E82E-E83531F7870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E9DF163-7BF9-8962-3CDD-D43E675DA6B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FA3F6D7-86B6-30C6-714B-08C92E370D1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579606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E6449-977F-CEC4-F8CF-E098570DB3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FD30D-6EB3-B9CD-E057-497616EA8B6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427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D3ED6A8-FE3E-3826-40FD-AD0848A2DB2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B15DD41-F135-D266-9C76-BB32DCB8366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38AF2B-7037-A5B5-34BC-A8CDF250902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D01CD36-476C-CF94-C86E-848B80CB0C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0EFE4F8-BCA9-19F3-4A0B-8B8D7DF7F13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159509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F474F-D6C7-6CC8-493E-3C3174606E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FE9C3D-40C3-8DDD-23B0-476115B13F22}"/>
              </a:ext>
            </a:extLst>
          </p:cNvPr>
          <p:cNvSpPr>
            <a:spLocks noGrp="1"/>
          </p:cNvSpPr>
          <p:nvPr>
            <p:ph type="sldNum" sz="quarter" idx="12"/>
          </p:nvPr>
        </p:nvSpPr>
        <p:spPr/>
        <p:txBody>
          <a:bodyPr/>
          <a:lstStyle/>
          <a:p>
            <a:fld id="{9C5BEA5F-45C3-4BB6-A590-5A9FB25E3428}" type="slidenum">
              <a:rPr lang="en-US" smtClean="0"/>
              <a:t>428</a:t>
            </a:fld>
            <a:endParaRPr lang="en-US"/>
          </a:p>
        </p:txBody>
      </p:sp>
      <p:pic>
        <p:nvPicPr>
          <p:cNvPr id="3" name="Picture 2">
            <a:extLst>
              <a:ext uri="{FF2B5EF4-FFF2-40B4-BE49-F238E27FC236}">
                <a16:creationId xmlns:a16="http://schemas.microsoft.com/office/drawing/2014/main" id="{BCC08567-3EFB-CB59-D303-6B415D9AA98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AC0121A-B6E4-8E05-C70A-0EF77B6F506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24B3A65-7673-9D31-22A4-115F9C3FD87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046194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7EE6B-5275-B905-F9D2-A901A5C783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FE145-E2EC-375F-FE74-0679EE5E1415}"/>
              </a:ext>
            </a:extLst>
          </p:cNvPr>
          <p:cNvSpPr>
            <a:spLocks noGrp="1"/>
          </p:cNvSpPr>
          <p:nvPr>
            <p:ph type="sldNum" sz="quarter" idx="12"/>
          </p:nvPr>
        </p:nvSpPr>
        <p:spPr/>
        <p:txBody>
          <a:bodyPr/>
          <a:lstStyle/>
          <a:p>
            <a:fld id="{9C5BEA5F-45C3-4BB6-A590-5A9FB25E3428}" type="slidenum">
              <a:rPr lang="en-US" smtClean="0"/>
              <a:t>429</a:t>
            </a:fld>
            <a:endParaRPr lang="en-US"/>
          </a:p>
        </p:txBody>
      </p:sp>
      <p:pic>
        <p:nvPicPr>
          <p:cNvPr id="3" name="Picture 2">
            <a:extLst>
              <a:ext uri="{FF2B5EF4-FFF2-40B4-BE49-F238E27FC236}">
                <a16:creationId xmlns:a16="http://schemas.microsoft.com/office/drawing/2014/main" id="{332FB454-0BDF-3DB3-1A76-C945C4C58FF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332DBBB-9F2E-1F75-CF0F-2633E11F22B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1E78B9F-3FE4-E294-FE4E-323EB4854D9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4291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5CC13-9487-291E-2E2D-25BCF8DF3C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55A07-7795-8A4D-4482-A1CA71FB1E32}"/>
              </a:ext>
            </a:extLst>
          </p:cNvPr>
          <p:cNvSpPr>
            <a:spLocks noGrp="1"/>
          </p:cNvSpPr>
          <p:nvPr>
            <p:ph type="sldNum" sz="quarter" idx="12"/>
          </p:nvPr>
        </p:nvSpPr>
        <p:spPr/>
        <p:txBody>
          <a:bodyPr/>
          <a:lstStyle/>
          <a:p>
            <a:fld id="{9C5BEA5F-45C3-4BB6-A590-5A9FB25E3428}" type="slidenum">
              <a:rPr lang="en-US" smtClean="0"/>
              <a:t>43</a:t>
            </a:fld>
            <a:endParaRPr lang="en-US"/>
          </a:p>
        </p:txBody>
      </p:sp>
      <p:pic>
        <p:nvPicPr>
          <p:cNvPr id="3" name="Picture 2">
            <a:extLst>
              <a:ext uri="{FF2B5EF4-FFF2-40B4-BE49-F238E27FC236}">
                <a16:creationId xmlns:a16="http://schemas.microsoft.com/office/drawing/2014/main" id="{BBEE245F-6F9B-66D8-3CAE-D7E27C9083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E9EB99-154E-9F9D-2411-D4D8892465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3E40395-54FC-F724-B699-5D41669FCE7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7166156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0E58-B67F-A3D4-F2B8-B42976A0D53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294B6-A176-7432-73C7-8160063198A1}"/>
              </a:ext>
            </a:extLst>
          </p:cNvPr>
          <p:cNvSpPr>
            <a:spLocks noGrp="1"/>
          </p:cNvSpPr>
          <p:nvPr>
            <p:ph type="sldNum" sz="quarter" idx="12"/>
          </p:nvPr>
        </p:nvSpPr>
        <p:spPr/>
        <p:txBody>
          <a:bodyPr/>
          <a:lstStyle/>
          <a:p>
            <a:fld id="{9C5BEA5F-45C3-4BB6-A590-5A9FB25E3428}" type="slidenum">
              <a:rPr lang="en-US" smtClean="0"/>
              <a:t>430</a:t>
            </a:fld>
            <a:endParaRPr lang="en-US"/>
          </a:p>
        </p:txBody>
      </p:sp>
      <p:pic>
        <p:nvPicPr>
          <p:cNvPr id="3" name="Picture 2">
            <a:extLst>
              <a:ext uri="{FF2B5EF4-FFF2-40B4-BE49-F238E27FC236}">
                <a16:creationId xmlns:a16="http://schemas.microsoft.com/office/drawing/2014/main" id="{100C036B-3727-B961-90E2-3F345C1B9D5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5DA8A0A-E877-ECEC-38A8-ACCF7EBE340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522DCE-F386-9DFC-3625-85CD8E98ADD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6811629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6679B-8C20-21F2-CF02-AA75CFF73E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378741-4B25-6B5D-DFE2-A22E337A1B5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431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C9AB783-9743-856C-C046-98FA0E2B0A6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D01F2C2-DACF-5E5C-AA7A-52EF113B0A1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943971B-051C-E197-F328-17736522438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7AE4BF9-E7D9-DC1E-5A2A-CA95EA851AB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91F381A-8817-B696-1AF5-83C77829D8B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57873379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40CC0-15E3-A37A-A791-3BFC5CA3F5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B15232-1221-7C8F-ACB8-E08D1E5E6F7B}"/>
              </a:ext>
            </a:extLst>
          </p:cNvPr>
          <p:cNvSpPr>
            <a:spLocks noGrp="1"/>
          </p:cNvSpPr>
          <p:nvPr>
            <p:ph type="sldNum" sz="quarter" idx="12"/>
          </p:nvPr>
        </p:nvSpPr>
        <p:spPr/>
        <p:txBody>
          <a:bodyPr/>
          <a:lstStyle/>
          <a:p>
            <a:fld id="{9C5BEA5F-45C3-4BB6-A590-5A9FB25E3428}" type="slidenum">
              <a:rPr lang="en-US" smtClean="0"/>
              <a:t>432</a:t>
            </a:fld>
            <a:endParaRPr lang="en-US"/>
          </a:p>
        </p:txBody>
      </p:sp>
      <p:pic>
        <p:nvPicPr>
          <p:cNvPr id="3" name="Picture 2">
            <a:extLst>
              <a:ext uri="{FF2B5EF4-FFF2-40B4-BE49-F238E27FC236}">
                <a16:creationId xmlns:a16="http://schemas.microsoft.com/office/drawing/2014/main" id="{FFB8F9FC-F989-8FD8-5865-A2580B3262B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5836B40-8308-762B-2BC3-9FB5BF0BA98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72A8562-6E31-A639-E2A6-C449E8890FC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1018241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8FAA-62D8-FC83-7E42-66C36B9C9A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E0C96-CB75-EE22-0098-3EB1C0341341}"/>
              </a:ext>
            </a:extLst>
          </p:cNvPr>
          <p:cNvSpPr>
            <a:spLocks noGrp="1"/>
          </p:cNvSpPr>
          <p:nvPr>
            <p:ph type="sldNum" sz="quarter" idx="12"/>
          </p:nvPr>
        </p:nvSpPr>
        <p:spPr/>
        <p:txBody>
          <a:bodyPr/>
          <a:lstStyle/>
          <a:p>
            <a:fld id="{9C5BEA5F-45C3-4BB6-A590-5A9FB25E3428}" type="slidenum">
              <a:rPr lang="en-US" smtClean="0"/>
              <a:t>433</a:t>
            </a:fld>
            <a:endParaRPr lang="en-US"/>
          </a:p>
        </p:txBody>
      </p:sp>
      <p:pic>
        <p:nvPicPr>
          <p:cNvPr id="3" name="Picture 2">
            <a:extLst>
              <a:ext uri="{FF2B5EF4-FFF2-40B4-BE49-F238E27FC236}">
                <a16:creationId xmlns:a16="http://schemas.microsoft.com/office/drawing/2014/main" id="{E53C08D0-0AA1-9B86-95E1-D00196DBFE7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B103B84-9C04-30B5-DC90-31DA42C70A1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C7276E0-C25C-7EBE-2CCE-6F051460968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6319394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7E1C-6896-0BDA-584D-5EC3C8FA5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4B32B-201B-4449-D78C-7195BEE63E7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66A9623-1E54-32D8-FD4F-33705773E66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66CF5DE-ED4B-F71D-8CC8-4F1A0015DBA1}"/>
              </a:ext>
            </a:extLst>
          </p:cNvPr>
          <p:cNvSpPr>
            <a:spLocks noGrp="1"/>
          </p:cNvSpPr>
          <p:nvPr>
            <p:ph type="sldNum" sz="quarter" idx="12"/>
          </p:nvPr>
        </p:nvSpPr>
        <p:spPr/>
        <p:txBody>
          <a:bodyPr/>
          <a:lstStyle/>
          <a:p>
            <a:fld id="{9C5BEA5F-45C3-4BB6-A590-5A9FB25E3428}" type="slidenum">
              <a:rPr lang="en-US" smtClean="0"/>
              <a:t>434</a:t>
            </a:fld>
            <a:endParaRPr lang="en-US"/>
          </a:p>
        </p:txBody>
      </p:sp>
      <p:pic>
        <p:nvPicPr>
          <p:cNvPr id="8" name="Picture 7">
            <a:extLst>
              <a:ext uri="{FF2B5EF4-FFF2-40B4-BE49-F238E27FC236}">
                <a16:creationId xmlns:a16="http://schemas.microsoft.com/office/drawing/2014/main" id="{BD5AFEA9-DFFC-96B6-DA70-3671DD8FD3F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8474ABC-471C-29F5-5BF0-D9DC7933A02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A800864-26B4-20D7-5EF7-E5745030AAA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1396445-C70F-D11E-7284-21E77BC4C04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2BCF39D-DFAD-AE93-29A7-83D0015888E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B18A2C1-2AA0-4997-98D6-976D2A5389B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A664853-92CA-460C-5224-052B3FFF750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18042DA-E893-8351-C11F-D43B1F904C5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645B79E-C717-ED55-A2FD-CFBB67C8BBD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1411C76-1D34-7F30-6596-BD9F3104B42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7331D07-66D6-264E-01DC-13D0C8F8C4B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8D532E8-4CD9-DC05-2A44-A326B541A01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1881095-1F17-99E0-2E79-1E935851D3A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CAE8734-A3AE-795C-6263-CF92F90AD6B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98BB1B8-5A89-628E-E170-E662FD547A3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33628609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53F27-4375-8BA5-7FCA-CB709A9E4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35010-9035-556C-6614-4869E0845EE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77C61D1-DE93-113B-A9B2-6268D7F3C53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BBF1689-7090-4D7E-3B24-ABBFE9E97633}"/>
              </a:ext>
            </a:extLst>
          </p:cNvPr>
          <p:cNvSpPr>
            <a:spLocks noGrp="1"/>
          </p:cNvSpPr>
          <p:nvPr>
            <p:ph type="sldNum" sz="quarter" idx="12"/>
          </p:nvPr>
        </p:nvSpPr>
        <p:spPr/>
        <p:txBody>
          <a:bodyPr/>
          <a:lstStyle/>
          <a:p>
            <a:fld id="{9C5BEA5F-45C3-4BB6-A590-5A9FB25E3428}" type="slidenum">
              <a:rPr lang="en-US" smtClean="0"/>
              <a:t>435</a:t>
            </a:fld>
            <a:endParaRPr lang="en-US"/>
          </a:p>
        </p:txBody>
      </p:sp>
      <p:pic>
        <p:nvPicPr>
          <p:cNvPr id="6" name="Picture 5">
            <a:extLst>
              <a:ext uri="{FF2B5EF4-FFF2-40B4-BE49-F238E27FC236}">
                <a16:creationId xmlns:a16="http://schemas.microsoft.com/office/drawing/2014/main" id="{242DF6DC-6665-96A6-89A8-A5E633C8073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E84E805-3812-6783-3213-8FC0B047CB6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3428787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976C-E921-D49B-433E-3F7FD8FEF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38E96-9083-27E2-47FA-8FD947254AA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C360144-B650-DF58-08DE-D02B049F357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BEB2536-CF42-C21E-F5F7-A98511C222B0}"/>
              </a:ext>
            </a:extLst>
          </p:cNvPr>
          <p:cNvSpPr>
            <a:spLocks noGrp="1"/>
          </p:cNvSpPr>
          <p:nvPr>
            <p:ph type="sldNum" sz="quarter" idx="12"/>
          </p:nvPr>
        </p:nvSpPr>
        <p:spPr/>
        <p:txBody>
          <a:bodyPr/>
          <a:lstStyle/>
          <a:p>
            <a:fld id="{9C5BEA5F-45C3-4BB6-A590-5A9FB25E3428}" type="slidenum">
              <a:rPr lang="en-US" smtClean="0"/>
              <a:t>436</a:t>
            </a:fld>
            <a:endParaRPr lang="en-US"/>
          </a:p>
        </p:txBody>
      </p:sp>
      <p:pic>
        <p:nvPicPr>
          <p:cNvPr id="8" name="Picture 7">
            <a:extLst>
              <a:ext uri="{FF2B5EF4-FFF2-40B4-BE49-F238E27FC236}">
                <a16:creationId xmlns:a16="http://schemas.microsoft.com/office/drawing/2014/main" id="{540336AD-D1C2-6BC5-94DC-AB66D1C9190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C62E47A-6DF4-1419-1D6F-C77F3DE5E28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99C8192-34A2-31F0-F46A-E4B2F3D88CE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74C2730-5602-31C8-A38D-777603AE113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59C3621-97AA-89C2-54B4-C833B620B71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8B623A2-F3BE-DFC2-49F3-7F57A4B9188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CFC27F2-610D-AC14-31B1-EDDE1485B08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4B2F7BF-ECBC-B792-2E3A-860FD9843DC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81DDFA4-DDF7-33AB-16FE-1473DB0E32B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6CA64AA-D6AD-B022-D372-29DCC670C61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5843715-1882-565C-F579-A909688A7C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4FBBB1B-6D0F-C937-9F8C-EE092CCC4E9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7DD303A-8B23-8D79-A282-1B8813410C4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EBA56DF-10CA-EB5B-55FE-C4B94E5344E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FBF0C362-5784-0EA0-0A95-9F44BD4D111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784513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E340-1966-2359-4A02-E701ADE76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A9B416-A26C-7A3D-5EA7-D75222E9346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3DA42F-F2E6-2141-C9DB-D03F609BF95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8E9BCF3-CCC7-29CE-E94E-51917B7226FC}"/>
              </a:ext>
            </a:extLst>
          </p:cNvPr>
          <p:cNvSpPr>
            <a:spLocks noGrp="1"/>
          </p:cNvSpPr>
          <p:nvPr>
            <p:ph type="sldNum" sz="quarter" idx="12"/>
          </p:nvPr>
        </p:nvSpPr>
        <p:spPr/>
        <p:txBody>
          <a:bodyPr/>
          <a:lstStyle/>
          <a:p>
            <a:fld id="{9C5BEA5F-45C3-4BB6-A590-5A9FB25E3428}" type="slidenum">
              <a:rPr lang="en-US" smtClean="0"/>
              <a:t>437</a:t>
            </a:fld>
            <a:endParaRPr lang="en-US"/>
          </a:p>
        </p:txBody>
      </p:sp>
      <p:pic>
        <p:nvPicPr>
          <p:cNvPr id="6" name="Picture 5">
            <a:extLst>
              <a:ext uri="{FF2B5EF4-FFF2-40B4-BE49-F238E27FC236}">
                <a16:creationId xmlns:a16="http://schemas.microsoft.com/office/drawing/2014/main" id="{48F8A7A6-8E74-0E7F-454C-0A45A847DAC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4DC9D68-CAE6-F66B-4140-20EFF86B8EC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71605454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2BBFB-1C13-7BB9-6D19-D1D4788A7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6AA5C-989D-07F1-5C0A-82D2FB52988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247625C-EAD0-7F1B-8735-50B9989B73D4}"/>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FFCF2C8-2621-FA8B-1051-8119900007BA}"/>
              </a:ext>
            </a:extLst>
          </p:cNvPr>
          <p:cNvSpPr>
            <a:spLocks noGrp="1"/>
          </p:cNvSpPr>
          <p:nvPr>
            <p:ph type="sldNum" sz="quarter" idx="12"/>
          </p:nvPr>
        </p:nvSpPr>
        <p:spPr/>
        <p:txBody>
          <a:bodyPr/>
          <a:lstStyle/>
          <a:p>
            <a:fld id="{9C5BEA5F-45C3-4BB6-A590-5A9FB25E3428}" type="slidenum">
              <a:rPr lang="en-US" smtClean="0"/>
              <a:t>438</a:t>
            </a:fld>
            <a:endParaRPr lang="en-US"/>
          </a:p>
        </p:txBody>
      </p:sp>
      <p:pic>
        <p:nvPicPr>
          <p:cNvPr id="6" name="Picture 5">
            <a:extLst>
              <a:ext uri="{FF2B5EF4-FFF2-40B4-BE49-F238E27FC236}">
                <a16:creationId xmlns:a16="http://schemas.microsoft.com/office/drawing/2014/main" id="{6458921D-C986-CBB6-F80F-7525FD61A2A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A6B18895-E78D-06E4-08AB-D6F9E8BF9764}"/>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C657BF88-8FA6-88DB-7A23-1F26D0DA489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7864762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BF67D-6D14-D3A2-AC50-99A5A123E4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A7BAA1-BA2B-8C68-38DF-AC5040036E2A}"/>
              </a:ext>
            </a:extLst>
          </p:cNvPr>
          <p:cNvSpPr>
            <a:spLocks noGrp="1"/>
          </p:cNvSpPr>
          <p:nvPr>
            <p:ph type="sldNum" sz="quarter" idx="12"/>
          </p:nvPr>
        </p:nvSpPr>
        <p:spPr/>
        <p:txBody>
          <a:bodyPr/>
          <a:lstStyle/>
          <a:p>
            <a:fld id="{9C5BEA5F-45C3-4BB6-A590-5A9FB25E3428}" type="slidenum">
              <a:rPr lang="en-US" smtClean="0"/>
              <a:t>439</a:t>
            </a:fld>
            <a:endParaRPr lang="en-US"/>
          </a:p>
        </p:txBody>
      </p:sp>
      <p:pic>
        <p:nvPicPr>
          <p:cNvPr id="3" name="Picture 2">
            <a:extLst>
              <a:ext uri="{FF2B5EF4-FFF2-40B4-BE49-F238E27FC236}">
                <a16:creationId xmlns:a16="http://schemas.microsoft.com/office/drawing/2014/main" id="{6B1CE676-369E-2647-5D56-7701CF40E2F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C61ABC6-3620-DC67-DF30-45414D55086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4BFD377-EDEA-8204-D25D-94EB855CCE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7400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B94E-2C7F-0607-085A-0F2107630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C6E7F-68D1-AB3C-23AD-002C3D2765AA}"/>
              </a:ext>
            </a:extLst>
          </p:cNvPr>
          <p:cNvSpPr>
            <a:spLocks noGrp="1"/>
          </p:cNvSpPr>
          <p:nvPr>
            <p:ph type="sldNum" sz="quarter" idx="12"/>
          </p:nvPr>
        </p:nvSpPr>
        <p:spPr/>
        <p:txBody>
          <a:bodyPr/>
          <a:lstStyle/>
          <a:p>
            <a:fld id="{9C5BEA5F-45C3-4BB6-A590-5A9FB25E3428}" type="slidenum">
              <a:rPr lang="en-US" smtClean="0"/>
              <a:t>44</a:t>
            </a:fld>
            <a:endParaRPr lang="en-US"/>
          </a:p>
        </p:txBody>
      </p:sp>
      <p:pic>
        <p:nvPicPr>
          <p:cNvPr id="3" name="Picture 2">
            <a:extLst>
              <a:ext uri="{FF2B5EF4-FFF2-40B4-BE49-F238E27FC236}">
                <a16:creationId xmlns:a16="http://schemas.microsoft.com/office/drawing/2014/main" id="{3D87F847-942C-CE7F-539D-EC79413967D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471E023-11CB-FE8A-3D00-DB80EED66CB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DE73DBB-A2A8-DE03-62A6-25EB40276F8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7990329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75CB8-7F91-0D64-77A1-C0EE79629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638AED-216A-76BC-987B-4F7E7A4985E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440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FB9E991-E9DA-1500-C30D-788B00F896F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D8C573D-DB7A-7053-44CB-F644B69EB6B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126FBFE-457D-3BB0-71D1-A61CD11D27A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89892FF-5C08-6E7E-36C6-3AEBF4D9FA8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467F474-DB00-B3BD-6E64-9A107A8D416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6577795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A5B2-2D51-FDA6-1447-FC65A5A30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0B2DA-5FD7-7360-BDE7-1493236B756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290C998-979E-5DD8-E1A4-0E5DFA112ED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5A485A1-AABA-7BDE-29AA-ACE72B581911}"/>
              </a:ext>
            </a:extLst>
          </p:cNvPr>
          <p:cNvSpPr>
            <a:spLocks noGrp="1"/>
          </p:cNvSpPr>
          <p:nvPr>
            <p:ph type="sldNum" sz="quarter" idx="12"/>
          </p:nvPr>
        </p:nvSpPr>
        <p:spPr/>
        <p:txBody>
          <a:bodyPr/>
          <a:lstStyle/>
          <a:p>
            <a:fld id="{9C5BEA5F-45C3-4BB6-A590-5A9FB25E3428}" type="slidenum">
              <a:rPr lang="en-US" smtClean="0"/>
              <a:t>441</a:t>
            </a:fld>
            <a:endParaRPr lang="en-US"/>
          </a:p>
        </p:txBody>
      </p:sp>
      <p:pic>
        <p:nvPicPr>
          <p:cNvPr id="8" name="Picture 7">
            <a:extLst>
              <a:ext uri="{FF2B5EF4-FFF2-40B4-BE49-F238E27FC236}">
                <a16:creationId xmlns:a16="http://schemas.microsoft.com/office/drawing/2014/main" id="{5D2C7A44-7A90-DDEE-3068-C7870C41232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B73D19D-0679-E5E9-6249-F916C04C494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FD14143-AFFD-F21B-FC7E-7275B848428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E0397C2-EC37-31B5-FF79-775259917B0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219429C-3421-2AD7-76A3-1DAF05AE7A4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1BF2555-F21E-444D-C714-6E5563FC699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03A08BD-F627-19AE-B0D6-E9B9B03477D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F119082-C92F-69C3-1FF7-EC1CE380527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50D9A43-B0D4-C847-0616-8E9BFD1132D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B9954B1-2066-3E20-2F08-7113E1ED593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3634C33-EE7B-5E3C-D37C-97E9FEA0C1D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13BDFDF-D567-D703-7B0F-C1D8AD9EF11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A61D2C2-4354-4132-C547-F2CEBEB04F0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6B3CFD1-AF4F-06A9-D1FD-D3244786E9B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F7AAAD3-806B-A932-9FEA-608DC85ED8D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400839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1940-822A-96EB-4661-5D6E5FA27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44203-3728-7565-2F59-D02C5411C5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DE529B-EE2D-FE9E-4B4B-5BEC7D16A71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7D0D39F-6793-6C6D-784B-DE70C993D7E7}"/>
              </a:ext>
            </a:extLst>
          </p:cNvPr>
          <p:cNvSpPr>
            <a:spLocks noGrp="1"/>
          </p:cNvSpPr>
          <p:nvPr>
            <p:ph type="sldNum" sz="quarter" idx="12"/>
          </p:nvPr>
        </p:nvSpPr>
        <p:spPr/>
        <p:txBody>
          <a:bodyPr/>
          <a:lstStyle/>
          <a:p>
            <a:fld id="{9C5BEA5F-45C3-4BB6-A590-5A9FB25E3428}" type="slidenum">
              <a:rPr lang="en-US" smtClean="0"/>
              <a:t>442</a:t>
            </a:fld>
            <a:endParaRPr lang="en-US"/>
          </a:p>
        </p:txBody>
      </p:sp>
      <p:pic>
        <p:nvPicPr>
          <p:cNvPr id="6" name="Picture 5">
            <a:extLst>
              <a:ext uri="{FF2B5EF4-FFF2-40B4-BE49-F238E27FC236}">
                <a16:creationId xmlns:a16="http://schemas.microsoft.com/office/drawing/2014/main" id="{088E19DE-773C-A811-AB4E-58CF933C5494}"/>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6E01C044-0BDA-BAC2-D81C-249CEAE67970}"/>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14F6BB3A-71E5-E59F-7818-15B53A063FA8}"/>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79FFB25A-3624-7CED-CB33-2C09ED3D3EB7}"/>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5989318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D536-1882-8C6A-3EBC-A38C38BAF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1AACF-71E7-B28D-72E3-A9CC202EC65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77EC098-AB3A-1332-0CC3-3781AB8FBCE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3B12715-1079-FFC0-BEB6-B312E445E824}"/>
              </a:ext>
            </a:extLst>
          </p:cNvPr>
          <p:cNvSpPr>
            <a:spLocks noGrp="1"/>
          </p:cNvSpPr>
          <p:nvPr>
            <p:ph type="sldNum" sz="quarter" idx="12"/>
          </p:nvPr>
        </p:nvSpPr>
        <p:spPr/>
        <p:txBody>
          <a:bodyPr/>
          <a:lstStyle/>
          <a:p>
            <a:fld id="{9C5BEA5F-45C3-4BB6-A590-5A9FB25E3428}" type="slidenum">
              <a:rPr lang="en-US" smtClean="0"/>
              <a:t>443</a:t>
            </a:fld>
            <a:endParaRPr lang="en-US"/>
          </a:p>
        </p:txBody>
      </p:sp>
      <p:pic>
        <p:nvPicPr>
          <p:cNvPr id="8" name="Picture 7">
            <a:extLst>
              <a:ext uri="{FF2B5EF4-FFF2-40B4-BE49-F238E27FC236}">
                <a16:creationId xmlns:a16="http://schemas.microsoft.com/office/drawing/2014/main" id="{598DBA6C-F612-EB23-95F0-C4F1ACC3D12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228E67C-2E8F-2574-EA63-C0E49D0FBAB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09CA384-1DC6-536A-2C7B-3A8D073ACA5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BE26463-D07C-CF4E-E4AE-C4B8A67D525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2D96F3A-7EFB-0D99-F8F5-5B3A07CE563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543476C-69B5-D00F-204F-D6B9A540058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5DAEF77-2FD5-93E8-315C-D17D7ADF457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37404D5-9993-3012-0787-FCD2926176C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4D61DE8-0BA0-FC8A-D1A3-65AB2DBB884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BA0C0B3-A70D-E0D6-9B3D-F83E2265D6F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2F71DF4-7D8A-02A1-D96C-393555FED1E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E1F710-76E7-4679-5707-4987790B2D7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D46F9D0-64F2-2BB2-72BD-AA269F91309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7AA1101-7380-EA2E-8BA7-20B7DD9E201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38010E5-F3D1-5BF5-4A45-F82B1435D83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8135127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D343C-E963-7E88-0221-D32D9F025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DBDB8-2C1B-C55A-705B-122F10A6555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FC5F707-EDEC-F910-93E4-0E7B8411C7F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CA7EF9B-CCB2-C04D-B48D-E9DFFFAD8C70}"/>
              </a:ext>
            </a:extLst>
          </p:cNvPr>
          <p:cNvSpPr>
            <a:spLocks noGrp="1"/>
          </p:cNvSpPr>
          <p:nvPr>
            <p:ph type="sldNum" sz="quarter" idx="12"/>
          </p:nvPr>
        </p:nvSpPr>
        <p:spPr/>
        <p:txBody>
          <a:bodyPr/>
          <a:lstStyle/>
          <a:p>
            <a:fld id="{9C5BEA5F-45C3-4BB6-A590-5A9FB25E3428}" type="slidenum">
              <a:rPr lang="en-US" smtClean="0"/>
              <a:t>444</a:t>
            </a:fld>
            <a:endParaRPr lang="en-US"/>
          </a:p>
        </p:txBody>
      </p:sp>
      <p:pic>
        <p:nvPicPr>
          <p:cNvPr id="6" name="Picture 5">
            <a:extLst>
              <a:ext uri="{FF2B5EF4-FFF2-40B4-BE49-F238E27FC236}">
                <a16:creationId xmlns:a16="http://schemas.microsoft.com/office/drawing/2014/main" id="{87FC5933-1863-69A3-228D-0504FC16B27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4DD6495-564E-3ABE-B11A-1541811DC72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92924123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8BA6-A7B6-F326-6C84-103A2B6A98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5CCEE1-FB90-E531-30AA-F467FA3243E7}"/>
              </a:ext>
            </a:extLst>
          </p:cNvPr>
          <p:cNvSpPr>
            <a:spLocks noGrp="1"/>
          </p:cNvSpPr>
          <p:nvPr>
            <p:ph type="sldNum" sz="quarter" idx="12"/>
          </p:nvPr>
        </p:nvSpPr>
        <p:spPr/>
        <p:txBody>
          <a:bodyPr/>
          <a:lstStyle/>
          <a:p>
            <a:fld id="{9C5BEA5F-45C3-4BB6-A590-5A9FB25E3428}" type="slidenum">
              <a:rPr lang="en-US" smtClean="0"/>
              <a:t>445</a:t>
            </a:fld>
            <a:endParaRPr lang="en-US"/>
          </a:p>
        </p:txBody>
      </p:sp>
      <p:pic>
        <p:nvPicPr>
          <p:cNvPr id="6" name="Picture 5">
            <a:extLst>
              <a:ext uri="{FF2B5EF4-FFF2-40B4-BE49-F238E27FC236}">
                <a16:creationId xmlns:a16="http://schemas.microsoft.com/office/drawing/2014/main" id="{237268B4-74CC-BAAD-CD8C-D89DCC720546}"/>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CDC31C17-E940-7F3E-4913-4A30A21C2610}"/>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2A0B86C-8334-8DA7-D43A-A39834940488}"/>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4EA886CE-223B-8094-E2E9-50D5E140AFA3}"/>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445</a:t>
            </a:fld>
            <a:endParaRPr lang="en-US"/>
          </a:p>
        </p:txBody>
      </p:sp>
      <p:pic>
        <p:nvPicPr>
          <p:cNvPr id="7" name="Picture 6">
            <a:extLst>
              <a:ext uri="{FF2B5EF4-FFF2-40B4-BE49-F238E27FC236}">
                <a16:creationId xmlns:a16="http://schemas.microsoft.com/office/drawing/2014/main" id="{AA40A514-F3D5-11C0-0A49-AE18BB946951}"/>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6DA33186-E8B6-589E-F8FE-13CB1171DB9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E729F76E-6A3F-8895-D74B-58B6BDB7C79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5566810B-224A-1B5A-54F8-30D7626B3C1B}"/>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445</a:t>
            </a:fld>
            <a:endParaRPr lang="en-US"/>
          </a:p>
        </p:txBody>
      </p:sp>
      <p:pic>
        <p:nvPicPr>
          <p:cNvPr id="13" name="Picture 12">
            <a:extLst>
              <a:ext uri="{FF2B5EF4-FFF2-40B4-BE49-F238E27FC236}">
                <a16:creationId xmlns:a16="http://schemas.microsoft.com/office/drawing/2014/main" id="{359663B1-CCC7-0CB8-A81A-E782481C7937}"/>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7F8E2A38-5942-3987-936B-9D3AAFE12291}"/>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7931474-301F-0CD9-F30B-07B3FC1321C2}"/>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E621B282-A673-C8F8-D426-B1A0256D7735}"/>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445</a:t>
            </a:fld>
            <a:endParaRPr lang="en-US"/>
          </a:p>
        </p:txBody>
      </p:sp>
      <p:pic>
        <p:nvPicPr>
          <p:cNvPr id="17" name="Picture 16">
            <a:extLst>
              <a:ext uri="{FF2B5EF4-FFF2-40B4-BE49-F238E27FC236}">
                <a16:creationId xmlns:a16="http://schemas.microsoft.com/office/drawing/2014/main" id="{1100A28F-B6CC-4780-DFC5-EF873291D3DE}"/>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201DBF3-4957-1325-4C9F-0CF3CA213856}"/>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460FFE6D-0775-9E04-8A14-AF6CE0A2BB33}"/>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15679752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4A7DC-76E8-03AA-6330-2D1541041D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55489A-0670-96FA-1E71-D3CB675677ED}"/>
              </a:ext>
            </a:extLst>
          </p:cNvPr>
          <p:cNvSpPr>
            <a:spLocks noGrp="1"/>
          </p:cNvSpPr>
          <p:nvPr>
            <p:ph type="sldNum" sz="quarter" idx="12"/>
          </p:nvPr>
        </p:nvSpPr>
        <p:spPr/>
        <p:txBody>
          <a:bodyPr/>
          <a:lstStyle/>
          <a:p>
            <a:fld id="{9C5BEA5F-45C3-4BB6-A590-5A9FB25E3428}" type="slidenum">
              <a:rPr lang="en-US" smtClean="0"/>
              <a:t>446</a:t>
            </a:fld>
            <a:endParaRPr lang="en-US"/>
          </a:p>
        </p:txBody>
      </p:sp>
      <p:pic>
        <p:nvPicPr>
          <p:cNvPr id="3" name="Picture 2">
            <a:extLst>
              <a:ext uri="{FF2B5EF4-FFF2-40B4-BE49-F238E27FC236}">
                <a16:creationId xmlns:a16="http://schemas.microsoft.com/office/drawing/2014/main" id="{B08A4027-E46A-6826-37AA-64DC8865894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52E9B82-2172-41E4-151B-B20E3128A64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AC25F23-58DD-B10C-8F77-DC14CA5857B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6707133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1615-2F23-CE0C-F5B1-DBFD556127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B19C1F-897F-54EF-7D67-CCE81135906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447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63E739E-E726-639A-8D3F-83185A5ADFD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9E214DC-F114-36BC-B0D7-DFFD16B6582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1703DC7-591D-DACA-BF79-4AACDA1C04B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A294851-C50A-4026-E2E4-FC1EFD53030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24C6B8B-27EC-E963-06F2-8586FD6C973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0815891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838DF-8BDA-E203-1E38-06D0F51D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A3F51-40B8-E5AC-B20E-9C3031C789C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ABAAA02-1B48-A8C5-37CF-37923D726D6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D2C61D0-E0DC-DB9B-106D-83E6BE0553AD}"/>
              </a:ext>
            </a:extLst>
          </p:cNvPr>
          <p:cNvSpPr>
            <a:spLocks noGrp="1"/>
          </p:cNvSpPr>
          <p:nvPr>
            <p:ph type="sldNum" sz="quarter" idx="12"/>
          </p:nvPr>
        </p:nvSpPr>
        <p:spPr/>
        <p:txBody>
          <a:bodyPr/>
          <a:lstStyle/>
          <a:p>
            <a:fld id="{9C5BEA5F-45C3-4BB6-A590-5A9FB25E3428}" type="slidenum">
              <a:rPr lang="en-US" smtClean="0"/>
              <a:t>448</a:t>
            </a:fld>
            <a:endParaRPr lang="en-US"/>
          </a:p>
        </p:txBody>
      </p:sp>
      <p:pic>
        <p:nvPicPr>
          <p:cNvPr id="8" name="Picture 7">
            <a:extLst>
              <a:ext uri="{FF2B5EF4-FFF2-40B4-BE49-F238E27FC236}">
                <a16:creationId xmlns:a16="http://schemas.microsoft.com/office/drawing/2014/main" id="{D2A39ED7-53CE-6079-C398-C82CB34D5BD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CFDDBFE-BA86-C479-DD86-C5D0EE2225F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546419A-8D14-2034-7AE7-A9C577B6E21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80499EB-D595-8957-0C09-D6600D00824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64D5271-9D97-2996-4A0A-27163A6CBDA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C5D1B01-DE0F-3A34-6826-2A7CF02784E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77003F0-5418-53EA-2A59-DF6FA07C1BF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9726C7F-440F-5A1E-6949-FE82D0B773E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1FEB8A1-4534-D741-95D3-AC501BFDA5E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4A15FA4-5E8F-37AC-9767-150C294A49D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3788328-0062-C304-2545-6FF289A9932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655DA24-8A92-AA7E-C79B-FF5AD5BC4DB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2DC57AE-539A-FFC8-E684-4C662C667C6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13B211B-A7A7-DC43-11B8-2BDB1A643A0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D5EE8B1-7D88-A588-6E77-8C4ABA5770F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5939874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7E8F-AE21-3F6C-193F-FCE2EA66A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81E10-0B75-7A44-2F10-036967ECF5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3BC1DD-F223-25A1-F1BB-01A9ACEF2A4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AAAC876-0680-F13B-D533-D5225C0BE0FC}"/>
              </a:ext>
            </a:extLst>
          </p:cNvPr>
          <p:cNvSpPr>
            <a:spLocks noGrp="1"/>
          </p:cNvSpPr>
          <p:nvPr>
            <p:ph type="sldNum" sz="quarter" idx="12"/>
          </p:nvPr>
        </p:nvSpPr>
        <p:spPr/>
        <p:txBody>
          <a:bodyPr/>
          <a:lstStyle/>
          <a:p>
            <a:fld id="{9C5BEA5F-45C3-4BB6-A590-5A9FB25E3428}" type="slidenum">
              <a:rPr lang="en-US" smtClean="0"/>
              <a:t>449</a:t>
            </a:fld>
            <a:endParaRPr lang="en-US"/>
          </a:p>
        </p:txBody>
      </p:sp>
      <p:pic>
        <p:nvPicPr>
          <p:cNvPr id="6" name="Picture 5">
            <a:extLst>
              <a:ext uri="{FF2B5EF4-FFF2-40B4-BE49-F238E27FC236}">
                <a16:creationId xmlns:a16="http://schemas.microsoft.com/office/drawing/2014/main" id="{86624D53-F617-30B2-EDBF-27D14AB6C1C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DB6A807-FEA9-0F03-B232-CD5023CDFD6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993445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F6AB-EFEF-86C0-A16A-6EC04A5D6C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0F10D-C4C4-77F0-5832-BB493736162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0403644-8677-080C-4219-F8C73F1451A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20076DF-9E2E-EA44-F5D7-10505F59CDB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34986FC-ECB9-CA93-1C84-C3567A1D622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B63E5BD-847D-B4DB-A1DD-39B0A5649DD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3B7460D-E27D-1ED5-A9B1-9AD8864E513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5883116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8054-3C89-901B-8A41-1CFA6B037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334C3-148B-EFC6-848B-C52F8322572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B69D989-725A-980C-7A1A-D533E333163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459207B-2DB0-2093-7F99-AD64411DA3CA}"/>
              </a:ext>
            </a:extLst>
          </p:cNvPr>
          <p:cNvSpPr>
            <a:spLocks noGrp="1"/>
          </p:cNvSpPr>
          <p:nvPr>
            <p:ph type="sldNum" sz="quarter" idx="12"/>
          </p:nvPr>
        </p:nvSpPr>
        <p:spPr/>
        <p:txBody>
          <a:bodyPr/>
          <a:lstStyle/>
          <a:p>
            <a:fld id="{9C5BEA5F-45C3-4BB6-A590-5A9FB25E3428}" type="slidenum">
              <a:rPr lang="en-US" smtClean="0"/>
              <a:t>450</a:t>
            </a:fld>
            <a:endParaRPr lang="en-US"/>
          </a:p>
        </p:txBody>
      </p:sp>
      <p:pic>
        <p:nvPicPr>
          <p:cNvPr id="8" name="Picture 7">
            <a:extLst>
              <a:ext uri="{FF2B5EF4-FFF2-40B4-BE49-F238E27FC236}">
                <a16:creationId xmlns:a16="http://schemas.microsoft.com/office/drawing/2014/main" id="{5766B41F-44B6-7758-C995-3ED04FF37A8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3E04017-91D6-DBFD-156E-34D44C073ED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7A92C3A-C0EF-DF86-6562-D348DAAE3EF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9EB65BE-305E-0C1D-B092-6F2D2EB6C8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22D4A6B-7A29-3EB5-C055-E86D3D864CE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C4CF8E9-4D00-6FEB-34D9-D793ED0129A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15E5220-0ACD-7E2C-5CF3-0141E3E89E1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FC9358F-A065-BBE9-1A9C-AA174E32073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D19FB5F-D414-A950-0DD2-1F8792D0AF9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CEF7B74-7EF4-1112-83F0-CDC4240FA56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99A3408-7D37-078F-3ABF-8C21FA3F666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A65AA2A-4F51-604E-4F00-6DFBB442882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8D3BE39-1593-A520-7ACC-B01CAAA67F4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5EFA7EB-761B-CE35-A3A1-275AB1A58AB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9003A4E-F3F2-BF6F-1081-8A0E240D2B1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058433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B7D43-48CA-8D6A-312A-DD2C0DB06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64FE-6475-4D20-3ED8-8F87518834B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F08B9C9-6077-DCEE-9840-141E62F731C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08F305-289A-74CA-1E51-08AE72EB7A22}"/>
              </a:ext>
            </a:extLst>
          </p:cNvPr>
          <p:cNvSpPr>
            <a:spLocks noGrp="1"/>
          </p:cNvSpPr>
          <p:nvPr>
            <p:ph type="sldNum" sz="quarter" idx="12"/>
          </p:nvPr>
        </p:nvSpPr>
        <p:spPr/>
        <p:txBody>
          <a:bodyPr/>
          <a:lstStyle/>
          <a:p>
            <a:fld id="{9C5BEA5F-45C3-4BB6-A590-5A9FB25E3428}" type="slidenum">
              <a:rPr lang="en-US" smtClean="0"/>
              <a:t>451</a:t>
            </a:fld>
            <a:endParaRPr lang="en-US"/>
          </a:p>
        </p:txBody>
      </p:sp>
      <p:pic>
        <p:nvPicPr>
          <p:cNvPr id="6" name="Picture 5">
            <a:extLst>
              <a:ext uri="{FF2B5EF4-FFF2-40B4-BE49-F238E27FC236}">
                <a16:creationId xmlns:a16="http://schemas.microsoft.com/office/drawing/2014/main" id="{A2510C6B-64FD-9ADC-2843-485372CF9AF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56F7CA-5130-6ABF-D3CB-22D297A3648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7513725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0B7F5-74F8-03E3-EFCB-3E48D98ED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00DC1-0ED0-115D-AA65-43146FDE03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A9502E-7074-BE75-68FE-AB066D0F0B7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ECD4D5F-4463-33AB-7251-D0E724EE53EE}"/>
              </a:ext>
            </a:extLst>
          </p:cNvPr>
          <p:cNvSpPr>
            <a:spLocks noGrp="1"/>
          </p:cNvSpPr>
          <p:nvPr>
            <p:ph type="sldNum" sz="quarter" idx="12"/>
          </p:nvPr>
        </p:nvSpPr>
        <p:spPr/>
        <p:txBody>
          <a:bodyPr/>
          <a:lstStyle/>
          <a:p>
            <a:fld id="{9C5BEA5F-45C3-4BB6-A590-5A9FB25E3428}" type="slidenum">
              <a:rPr lang="en-US" smtClean="0"/>
              <a:t>452</a:t>
            </a:fld>
            <a:endParaRPr lang="en-US"/>
          </a:p>
        </p:txBody>
      </p:sp>
      <p:pic>
        <p:nvPicPr>
          <p:cNvPr id="6" name="Picture 5">
            <a:extLst>
              <a:ext uri="{FF2B5EF4-FFF2-40B4-BE49-F238E27FC236}">
                <a16:creationId xmlns:a16="http://schemas.microsoft.com/office/drawing/2014/main" id="{375C7151-DA46-4837-8CDF-749C6388FBB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1061F1F-3645-2A4B-D2C4-CAB0A4A8F04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A858157-4DC0-F59C-30BB-3FEA02058FF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668775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1BE11-DE8F-98FE-8D3A-46D1E31443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58B76-1DD7-FAAD-9659-00857B597CEB}"/>
              </a:ext>
            </a:extLst>
          </p:cNvPr>
          <p:cNvSpPr>
            <a:spLocks noGrp="1"/>
          </p:cNvSpPr>
          <p:nvPr>
            <p:ph type="sldNum" sz="quarter" idx="12"/>
          </p:nvPr>
        </p:nvSpPr>
        <p:spPr/>
        <p:txBody>
          <a:bodyPr/>
          <a:lstStyle/>
          <a:p>
            <a:fld id="{9C5BEA5F-45C3-4BB6-A590-5A9FB25E3428}" type="slidenum">
              <a:rPr lang="en-US" smtClean="0"/>
              <a:t>453</a:t>
            </a:fld>
            <a:endParaRPr lang="en-US"/>
          </a:p>
        </p:txBody>
      </p:sp>
      <p:pic>
        <p:nvPicPr>
          <p:cNvPr id="3" name="Picture 2">
            <a:extLst>
              <a:ext uri="{FF2B5EF4-FFF2-40B4-BE49-F238E27FC236}">
                <a16:creationId xmlns:a16="http://schemas.microsoft.com/office/drawing/2014/main" id="{9123886A-2CB4-89EE-AD0D-DC448DF574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20C2F0-8C0B-0CB5-FE24-B3B02AFD65E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9299B57-4E03-859A-CE42-6B402BE83A8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70688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6C1C-2AA0-426A-B59A-82039E82F5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4F2F6-A3DB-87D5-2786-B8597CAE0C2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454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8574949-1A84-FB81-FACE-283892E79C5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A84ACB6-60D9-23BB-AA30-E272E5EC117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6D2086-AE4A-190A-A611-2D935EE136B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E15411A-6F3A-5689-55D8-BA95ED2A9FF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98D1436-3590-AF59-0F02-EBC3C6065C0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84244519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D623-7E17-F092-A55A-44029115F5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ACE27A-FDA7-646C-37B8-D22F13BACC61}"/>
              </a:ext>
            </a:extLst>
          </p:cNvPr>
          <p:cNvSpPr>
            <a:spLocks noGrp="1"/>
          </p:cNvSpPr>
          <p:nvPr>
            <p:ph type="sldNum" sz="quarter" idx="12"/>
          </p:nvPr>
        </p:nvSpPr>
        <p:spPr/>
        <p:txBody>
          <a:bodyPr/>
          <a:lstStyle/>
          <a:p>
            <a:fld id="{9C5BEA5F-45C3-4BB6-A590-5A9FB25E3428}" type="slidenum">
              <a:rPr lang="en-US" smtClean="0"/>
              <a:t>455</a:t>
            </a:fld>
            <a:endParaRPr lang="en-US"/>
          </a:p>
        </p:txBody>
      </p:sp>
      <p:pic>
        <p:nvPicPr>
          <p:cNvPr id="3" name="Picture 2">
            <a:extLst>
              <a:ext uri="{FF2B5EF4-FFF2-40B4-BE49-F238E27FC236}">
                <a16:creationId xmlns:a16="http://schemas.microsoft.com/office/drawing/2014/main" id="{14280214-3862-7404-5920-F2AD785F225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1EEDC12-0F0D-9A11-6112-4749BEFF495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95B39C7-F340-ECD4-605A-B608E61F11E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254539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CD69-648D-324D-44C8-E0D5393E04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5CC5C-477D-F56A-3EF8-3F9CDBCE415C}"/>
              </a:ext>
            </a:extLst>
          </p:cNvPr>
          <p:cNvSpPr>
            <a:spLocks noGrp="1"/>
          </p:cNvSpPr>
          <p:nvPr>
            <p:ph type="sldNum" sz="quarter" idx="12"/>
          </p:nvPr>
        </p:nvSpPr>
        <p:spPr/>
        <p:txBody>
          <a:bodyPr/>
          <a:lstStyle/>
          <a:p>
            <a:fld id="{9C5BEA5F-45C3-4BB6-A590-5A9FB25E3428}" type="slidenum">
              <a:rPr lang="en-US" smtClean="0"/>
              <a:t>456</a:t>
            </a:fld>
            <a:endParaRPr lang="en-US"/>
          </a:p>
        </p:txBody>
      </p:sp>
      <p:pic>
        <p:nvPicPr>
          <p:cNvPr id="3" name="Picture 2">
            <a:extLst>
              <a:ext uri="{FF2B5EF4-FFF2-40B4-BE49-F238E27FC236}">
                <a16:creationId xmlns:a16="http://schemas.microsoft.com/office/drawing/2014/main" id="{583AFBCB-26BE-E91F-AD81-7327278A1A8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3BAB93-1561-9F6A-8EC1-F82B6EBAF33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249EBE1-0A9B-4279-6C33-8788398DF29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0072436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F3CD-61DE-92CF-EE58-D1E118AE76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CF239F-8A8B-FEC3-57E5-B9E0DAF01786}"/>
              </a:ext>
            </a:extLst>
          </p:cNvPr>
          <p:cNvSpPr>
            <a:spLocks noGrp="1"/>
          </p:cNvSpPr>
          <p:nvPr>
            <p:ph type="sldNum" sz="quarter" idx="12"/>
          </p:nvPr>
        </p:nvSpPr>
        <p:spPr/>
        <p:txBody>
          <a:bodyPr/>
          <a:lstStyle/>
          <a:p>
            <a:fld id="{9C5BEA5F-45C3-4BB6-A590-5A9FB25E3428}" type="slidenum">
              <a:rPr lang="en-US" smtClean="0"/>
              <a:t>457</a:t>
            </a:fld>
            <a:endParaRPr lang="en-US"/>
          </a:p>
        </p:txBody>
      </p:sp>
      <p:pic>
        <p:nvPicPr>
          <p:cNvPr id="3" name="Picture 2">
            <a:extLst>
              <a:ext uri="{FF2B5EF4-FFF2-40B4-BE49-F238E27FC236}">
                <a16:creationId xmlns:a16="http://schemas.microsoft.com/office/drawing/2014/main" id="{CCF7984B-BE8C-82F5-20C6-C780F7ED681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B0AE6DB-8972-73C2-15C1-FFF6D6FD0CF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D85D857-107E-0E53-9B8A-583A66CA56B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8723815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96903-165C-8368-3ACF-AA47547F22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74067E-4005-95B8-19E6-338682601AC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458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5DA8899-851A-0EDE-2F6A-F7AD3BD7E35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BFE9AF1-3157-54DA-3166-B8635A7B36A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B609B98-920F-BC1C-FBE4-BC3BBC60FAD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6F1D49A-A98E-F866-A69B-C64514D2CF4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3D3C109-3F27-86AF-5BA0-B506D6D9896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8188673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D3F3-E891-593E-8CE6-3D5AD2F26C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4CD1-9276-3416-6587-7D4505FE75DF}"/>
              </a:ext>
            </a:extLst>
          </p:cNvPr>
          <p:cNvSpPr>
            <a:spLocks noGrp="1"/>
          </p:cNvSpPr>
          <p:nvPr>
            <p:ph type="sldNum" sz="quarter" idx="12"/>
          </p:nvPr>
        </p:nvSpPr>
        <p:spPr/>
        <p:txBody>
          <a:bodyPr/>
          <a:lstStyle/>
          <a:p>
            <a:fld id="{9C5BEA5F-45C3-4BB6-A590-5A9FB25E3428}" type="slidenum">
              <a:rPr lang="en-US" smtClean="0"/>
              <a:t>459</a:t>
            </a:fld>
            <a:endParaRPr lang="en-US"/>
          </a:p>
        </p:txBody>
      </p:sp>
      <p:pic>
        <p:nvPicPr>
          <p:cNvPr id="3" name="Picture 2">
            <a:extLst>
              <a:ext uri="{FF2B5EF4-FFF2-40B4-BE49-F238E27FC236}">
                <a16:creationId xmlns:a16="http://schemas.microsoft.com/office/drawing/2014/main" id="{6CC02A8C-2EE9-2827-19FF-9657E94D8D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C96BEA8-0421-B6BB-EB33-A656805D63C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052B9A7-1A52-FA97-6C1D-8EAC17940E2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60617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F0EB-2D7B-11A7-3378-14D5D0D0AF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EE137A-98BB-C715-7E32-10D383DD8A57}"/>
              </a:ext>
            </a:extLst>
          </p:cNvPr>
          <p:cNvSpPr>
            <a:spLocks noGrp="1"/>
          </p:cNvSpPr>
          <p:nvPr>
            <p:ph type="sldNum" sz="quarter" idx="12"/>
          </p:nvPr>
        </p:nvSpPr>
        <p:spPr/>
        <p:txBody>
          <a:bodyPr/>
          <a:lstStyle/>
          <a:p>
            <a:fld id="{9C5BEA5F-45C3-4BB6-A590-5A9FB25E3428}" type="slidenum">
              <a:rPr lang="en-US" smtClean="0"/>
              <a:t>46</a:t>
            </a:fld>
            <a:endParaRPr lang="en-US"/>
          </a:p>
        </p:txBody>
      </p:sp>
      <p:pic>
        <p:nvPicPr>
          <p:cNvPr id="3" name="Picture 2">
            <a:extLst>
              <a:ext uri="{FF2B5EF4-FFF2-40B4-BE49-F238E27FC236}">
                <a16:creationId xmlns:a16="http://schemas.microsoft.com/office/drawing/2014/main" id="{D818C3F0-0F35-1AA8-639C-39CDF8152C7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635B383-FF0D-0CAE-DE4F-ED35E63D21C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B95F067-3746-900F-A82F-ACF1902D6A3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4709336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C20A0-BF6A-B829-0BC0-849D802A38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CBEFC7-5FC1-9C6F-66D9-60058DF3CCC4}"/>
              </a:ext>
            </a:extLst>
          </p:cNvPr>
          <p:cNvSpPr>
            <a:spLocks noGrp="1"/>
          </p:cNvSpPr>
          <p:nvPr>
            <p:ph type="sldNum" sz="quarter" idx="12"/>
          </p:nvPr>
        </p:nvSpPr>
        <p:spPr/>
        <p:txBody>
          <a:bodyPr/>
          <a:lstStyle/>
          <a:p>
            <a:fld id="{9C5BEA5F-45C3-4BB6-A590-5A9FB25E3428}" type="slidenum">
              <a:rPr lang="en-US" smtClean="0"/>
              <a:t>460</a:t>
            </a:fld>
            <a:endParaRPr lang="en-US"/>
          </a:p>
        </p:txBody>
      </p:sp>
      <p:pic>
        <p:nvPicPr>
          <p:cNvPr id="3" name="Picture 2">
            <a:extLst>
              <a:ext uri="{FF2B5EF4-FFF2-40B4-BE49-F238E27FC236}">
                <a16:creationId xmlns:a16="http://schemas.microsoft.com/office/drawing/2014/main" id="{6C83714A-9A80-C431-D391-A41CBFF5BF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F96429-8FDC-550D-971C-C01E5CB1A4E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258F69D-A055-4FF7-7DEF-D4E84C960C3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251971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3A74-C0AD-5B7F-2377-78B00407DA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39EC82-2E4C-9BDE-25DD-D6305DFB4625}"/>
              </a:ext>
            </a:extLst>
          </p:cNvPr>
          <p:cNvSpPr>
            <a:spLocks noGrp="1"/>
          </p:cNvSpPr>
          <p:nvPr>
            <p:ph type="sldNum" sz="quarter" idx="12"/>
          </p:nvPr>
        </p:nvSpPr>
        <p:spPr/>
        <p:txBody>
          <a:bodyPr/>
          <a:lstStyle/>
          <a:p>
            <a:fld id="{9C5BEA5F-45C3-4BB6-A590-5A9FB25E3428}" type="slidenum">
              <a:rPr lang="en-US" smtClean="0"/>
              <a:t>461</a:t>
            </a:fld>
            <a:endParaRPr lang="en-US"/>
          </a:p>
        </p:txBody>
      </p:sp>
      <p:pic>
        <p:nvPicPr>
          <p:cNvPr id="3" name="Picture 2">
            <a:extLst>
              <a:ext uri="{FF2B5EF4-FFF2-40B4-BE49-F238E27FC236}">
                <a16:creationId xmlns:a16="http://schemas.microsoft.com/office/drawing/2014/main" id="{2A1FCAA8-17D4-039F-E643-7E3D7D263A1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C649100-DFD5-1D24-4589-725F1459330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01616CB-0EC4-1607-5697-4A08EB00AC4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9583701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3FADB-12FA-48AD-7BEA-D3372114B9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C9E4E-9BDA-D0A5-B866-21689D281C7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462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338A0B6-F13B-A553-5802-3E17E9C21B7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D5E2EA9-B350-AC77-928D-D3B7F36FD8B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46C646F-6288-93E4-4337-2616B6915FD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FBFE73-B91D-D18A-F31B-A047D133AB1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5AE0D45-BA07-2F2C-9612-71B34C9C179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2480166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E895-334E-826F-BE77-DC4E7681A0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96117-6CA7-616F-BCFB-76FADCDA8E10}"/>
              </a:ext>
            </a:extLst>
          </p:cNvPr>
          <p:cNvSpPr>
            <a:spLocks noGrp="1"/>
          </p:cNvSpPr>
          <p:nvPr>
            <p:ph type="sldNum" sz="quarter" idx="12"/>
          </p:nvPr>
        </p:nvSpPr>
        <p:spPr/>
        <p:txBody>
          <a:bodyPr/>
          <a:lstStyle/>
          <a:p>
            <a:fld id="{9C5BEA5F-45C3-4BB6-A590-5A9FB25E3428}" type="slidenum">
              <a:rPr lang="en-US" smtClean="0"/>
              <a:t>463</a:t>
            </a:fld>
            <a:endParaRPr lang="en-US"/>
          </a:p>
        </p:txBody>
      </p:sp>
      <p:pic>
        <p:nvPicPr>
          <p:cNvPr id="3" name="Picture 2">
            <a:extLst>
              <a:ext uri="{FF2B5EF4-FFF2-40B4-BE49-F238E27FC236}">
                <a16:creationId xmlns:a16="http://schemas.microsoft.com/office/drawing/2014/main" id="{1C982D0F-2988-C919-D36D-75BC42821B7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A430E4E-BD4B-AE87-72EE-8047E9FDD0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CF883B0-511F-509C-565E-57590E2D21C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900430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B978B-7794-F57C-0DC8-B6B87366D2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97DEDE-4801-6D0E-1F5B-746B53058C4B}"/>
              </a:ext>
            </a:extLst>
          </p:cNvPr>
          <p:cNvSpPr>
            <a:spLocks noGrp="1"/>
          </p:cNvSpPr>
          <p:nvPr>
            <p:ph type="sldNum" sz="quarter" idx="12"/>
          </p:nvPr>
        </p:nvSpPr>
        <p:spPr/>
        <p:txBody>
          <a:bodyPr/>
          <a:lstStyle/>
          <a:p>
            <a:fld id="{9C5BEA5F-45C3-4BB6-A590-5A9FB25E3428}" type="slidenum">
              <a:rPr lang="en-US" smtClean="0"/>
              <a:t>464</a:t>
            </a:fld>
            <a:endParaRPr lang="en-US"/>
          </a:p>
        </p:txBody>
      </p:sp>
      <p:pic>
        <p:nvPicPr>
          <p:cNvPr id="3" name="Picture 2">
            <a:extLst>
              <a:ext uri="{FF2B5EF4-FFF2-40B4-BE49-F238E27FC236}">
                <a16:creationId xmlns:a16="http://schemas.microsoft.com/office/drawing/2014/main" id="{E7EADECA-E0A4-FC17-EFFA-102436E0237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28F7E8A-5F13-F44A-1546-7368F08BAAB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DDE093A-7F0C-DE0E-0D65-F1FD71E5668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06656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5CC23-0FEE-2D2C-8284-79CDD140E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77D18-818D-7DF8-7F87-C40A3A330D5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B885F91-E66B-25BC-FA86-6D1B2FA4362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081D5C3-07FC-F46A-1F7D-314ABCACA97E}"/>
              </a:ext>
            </a:extLst>
          </p:cNvPr>
          <p:cNvSpPr>
            <a:spLocks noGrp="1"/>
          </p:cNvSpPr>
          <p:nvPr>
            <p:ph type="sldNum" sz="quarter" idx="12"/>
          </p:nvPr>
        </p:nvSpPr>
        <p:spPr/>
        <p:txBody>
          <a:bodyPr/>
          <a:lstStyle/>
          <a:p>
            <a:fld id="{9C5BEA5F-45C3-4BB6-A590-5A9FB25E3428}" type="slidenum">
              <a:rPr lang="en-US" smtClean="0"/>
              <a:t>465</a:t>
            </a:fld>
            <a:endParaRPr lang="en-US"/>
          </a:p>
        </p:txBody>
      </p:sp>
      <p:pic>
        <p:nvPicPr>
          <p:cNvPr id="8" name="Picture 7">
            <a:extLst>
              <a:ext uri="{FF2B5EF4-FFF2-40B4-BE49-F238E27FC236}">
                <a16:creationId xmlns:a16="http://schemas.microsoft.com/office/drawing/2014/main" id="{0D5D385A-4AE1-1C53-0663-4B7D140911A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97EDA6C-2EC7-88C1-3B60-77BC132836D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375358C-32FA-CA83-958B-F99520848B2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CAB52E0-193D-FC30-AD2B-CC0FA6642A7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F0E9685-A4A7-9E5F-378B-63E399A51E3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64BDF9F-288E-BCF1-256A-07569846B7F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6D29340-CC4C-14F2-CC22-4E60CCB4978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CAF7ADB-6702-4C70-AAF7-00F68FDD3DF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592D10A-A0EC-D470-21B3-C7C768EB569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C481229-326C-ECD2-8A2D-F2B42D11400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D4D49C0-4163-002A-29F2-268C8015085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5F736E8-E281-0ED5-0AC4-F03F5CF872C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B4D5936-6662-44A9-7CBB-E61209ADDDE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BF73378-1C31-8BEC-684D-E62B0205382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F2A7144-B0D9-B343-4F4F-9BB027F7813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6952200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788E-6B8D-5689-175D-56A0C4A60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38274-852E-597A-71BE-878259B789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6FD5BB-1DF3-0B55-6DE5-A200E664DF8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C198AC2-CCDD-4EAD-6ACC-653B6C570004}"/>
              </a:ext>
            </a:extLst>
          </p:cNvPr>
          <p:cNvSpPr>
            <a:spLocks noGrp="1"/>
          </p:cNvSpPr>
          <p:nvPr>
            <p:ph type="sldNum" sz="quarter" idx="12"/>
          </p:nvPr>
        </p:nvSpPr>
        <p:spPr/>
        <p:txBody>
          <a:bodyPr/>
          <a:lstStyle/>
          <a:p>
            <a:fld id="{9C5BEA5F-45C3-4BB6-A590-5A9FB25E3428}" type="slidenum">
              <a:rPr lang="en-US" smtClean="0"/>
              <a:t>466</a:t>
            </a:fld>
            <a:endParaRPr lang="en-US"/>
          </a:p>
        </p:txBody>
      </p:sp>
      <p:pic>
        <p:nvPicPr>
          <p:cNvPr id="6" name="Picture 5">
            <a:extLst>
              <a:ext uri="{FF2B5EF4-FFF2-40B4-BE49-F238E27FC236}">
                <a16:creationId xmlns:a16="http://schemas.microsoft.com/office/drawing/2014/main" id="{9264368E-1D7E-382F-6AAF-5AE54557142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4AA6284-DA5D-B2EB-2A5C-6B58E10BDED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3052903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C033-6308-C431-9F00-D25E0D64F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E55A4-6522-7FFC-F6DF-0F64A2B1945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F7B429-8A59-AA45-BBDE-15C28AAB7E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25ECC57-291F-1C3A-0CF1-85A48FDBF0A4}"/>
              </a:ext>
            </a:extLst>
          </p:cNvPr>
          <p:cNvSpPr>
            <a:spLocks noGrp="1"/>
          </p:cNvSpPr>
          <p:nvPr>
            <p:ph type="sldNum" sz="quarter" idx="12"/>
          </p:nvPr>
        </p:nvSpPr>
        <p:spPr/>
        <p:txBody>
          <a:bodyPr/>
          <a:lstStyle/>
          <a:p>
            <a:fld id="{9C5BEA5F-45C3-4BB6-A590-5A9FB25E3428}" type="slidenum">
              <a:rPr lang="en-US" smtClean="0"/>
              <a:t>467</a:t>
            </a:fld>
            <a:endParaRPr lang="en-US"/>
          </a:p>
        </p:txBody>
      </p:sp>
      <p:pic>
        <p:nvPicPr>
          <p:cNvPr id="8" name="Picture 7">
            <a:extLst>
              <a:ext uri="{FF2B5EF4-FFF2-40B4-BE49-F238E27FC236}">
                <a16:creationId xmlns:a16="http://schemas.microsoft.com/office/drawing/2014/main" id="{6950D7E1-994C-A53F-B7CB-AB4048B8B9F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BCC35AB-E5C0-61F6-7CD6-4F0F6C2CD4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9125DE8-0887-3B94-BDB3-BE6F2A8F255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DC13C60-1E0A-E7BC-11CF-828EBF0583E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A46B688-0CD4-68A0-CA9E-CCFEC9BFC10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B862077-5F0F-5C07-6482-A87C8DA4C55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8EAB848-E0E0-CF04-FCAB-2E84D58FA5A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3C30277-A99E-795C-91D6-3C52A1214F9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07C2B87-AB06-6D43-35A4-5F1E7FFFA37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83C4F23-3EE4-3985-DB84-E0A2A523114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1004748-B1D5-2269-6353-0A56BFA9E86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28C2F39-691E-8534-0EE2-84A6E62CC36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4AD20E3-4661-E625-D944-70863F56E24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2A97A8A-F952-D463-071D-0AD692E2416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9BBA941-9F22-97FD-FA4F-DFE8B2D12D9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396428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5740-B773-6219-7511-F31A1D545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E7643-3FF0-C83F-9EFB-13C41A1ACD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CF7ABD-A225-7DAA-660E-D5B4C3A8F8D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8CBCCB0-6BC7-831C-FD7B-104A47D7C782}"/>
              </a:ext>
            </a:extLst>
          </p:cNvPr>
          <p:cNvSpPr>
            <a:spLocks noGrp="1"/>
          </p:cNvSpPr>
          <p:nvPr>
            <p:ph type="sldNum" sz="quarter" idx="12"/>
          </p:nvPr>
        </p:nvSpPr>
        <p:spPr/>
        <p:txBody>
          <a:bodyPr/>
          <a:lstStyle/>
          <a:p>
            <a:fld id="{9C5BEA5F-45C3-4BB6-A590-5A9FB25E3428}" type="slidenum">
              <a:rPr lang="en-US" smtClean="0"/>
              <a:t>468</a:t>
            </a:fld>
            <a:endParaRPr lang="en-US"/>
          </a:p>
        </p:txBody>
      </p:sp>
      <p:pic>
        <p:nvPicPr>
          <p:cNvPr id="6" name="Picture 5">
            <a:extLst>
              <a:ext uri="{FF2B5EF4-FFF2-40B4-BE49-F238E27FC236}">
                <a16:creationId xmlns:a16="http://schemas.microsoft.com/office/drawing/2014/main" id="{10314367-D71C-4B2D-F224-2BAA0D622D9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5A20269-615E-74DE-509A-1F566AE8E11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713447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696F-6967-8462-C1C2-D12D7F53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26EDB-7FA2-73C7-2238-5D495353A2E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AE7DBE-6B19-9ACB-A05B-A0CD9E0A40F6}"/>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F8E96F3-BD75-0B91-ABF9-77CA3E5DEAD3}"/>
              </a:ext>
            </a:extLst>
          </p:cNvPr>
          <p:cNvSpPr>
            <a:spLocks noGrp="1"/>
          </p:cNvSpPr>
          <p:nvPr>
            <p:ph type="sldNum" sz="quarter" idx="12"/>
          </p:nvPr>
        </p:nvSpPr>
        <p:spPr/>
        <p:txBody>
          <a:bodyPr/>
          <a:lstStyle/>
          <a:p>
            <a:fld id="{9C5BEA5F-45C3-4BB6-A590-5A9FB25E3428}" type="slidenum">
              <a:rPr lang="en-US" smtClean="0"/>
              <a:t>469</a:t>
            </a:fld>
            <a:endParaRPr lang="en-US"/>
          </a:p>
        </p:txBody>
      </p:sp>
      <p:pic>
        <p:nvPicPr>
          <p:cNvPr id="6" name="Picture 5">
            <a:extLst>
              <a:ext uri="{FF2B5EF4-FFF2-40B4-BE49-F238E27FC236}">
                <a16:creationId xmlns:a16="http://schemas.microsoft.com/office/drawing/2014/main" id="{27D7A7A3-7DA7-F38D-F4FC-483DD7EC11F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578F1D68-C74D-E97D-4C6D-A89B6977C21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6D3AA99-58DC-5B84-744D-BE1377F6AF17}"/>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653971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D26B-A427-0479-0FAF-6579E38948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47FA30-12CA-C9C8-49FF-1152938AFDE7}"/>
              </a:ext>
            </a:extLst>
          </p:cNvPr>
          <p:cNvSpPr>
            <a:spLocks noGrp="1"/>
          </p:cNvSpPr>
          <p:nvPr>
            <p:ph type="sldNum" sz="quarter" idx="12"/>
          </p:nvPr>
        </p:nvSpPr>
        <p:spPr/>
        <p:txBody>
          <a:bodyPr/>
          <a:lstStyle/>
          <a:p>
            <a:fld id="{9C5BEA5F-45C3-4BB6-A590-5A9FB25E3428}" type="slidenum">
              <a:rPr lang="en-US" smtClean="0"/>
              <a:t>47</a:t>
            </a:fld>
            <a:endParaRPr lang="en-US"/>
          </a:p>
        </p:txBody>
      </p:sp>
      <p:pic>
        <p:nvPicPr>
          <p:cNvPr id="3" name="Picture 2">
            <a:extLst>
              <a:ext uri="{FF2B5EF4-FFF2-40B4-BE49-F238E27FC236}">
                <a16:creationId xmlns:a16="http://schemas.microsoft.com/office/drawing/2014/main" id="{604AD70E-542E-37FE-D1A0-47080344E8B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905F331-F5C9-74B0-B547-07A95B35D31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F042B96-9289-DAB2-9CE4-87B519DA289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2099342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AB5B-A623-EA84-D9B7-06F8243BDC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584B3-119E-B91A-19E5-94CCAB6D40AD}"/>
              </a:ext>
            </a:extLst>
          </p:cNvPr>
          <p:cNvSpPr>
            <a:spLocks noGrp="1"/>
          </p:cNvSpPr>
          <p:nvPr>
            <p:ph type="sldNum" sz="quarter" idx="12"/>
          </p:nvPr>
        </p:nvSpPr>
        <p:spPr/>
        <p:txBody>
          <a:bodyPr/>
          <a:lstStyle/>
          <a:p>
            <a:fld id="{9C5BEA5F-45C3-4BB6-A590-5A9FB25E3428}" type="slidenum">
              <a:rPr lang="en-US" smtClean="0"/>
              <a:t>470</a:t>
            </a:fld>
            <a:endParaRPr lang="en-US"/>
          </a:p>
        </p:txBody>
      </p:sp>
      <p:pic>
        <p:nvPicPr>
          <p:cNvPr id="3" name="Picture 2">
            <a:extLst>
              <a:ext uri="{FF2B5EF4-FFF2-40B4-BE49-F238E27FC236}">
                <a16:creationId xmlns:a16="http://schemas.microsoft.com/office/drawing/2014/main" id="{CF949C26-976E-5801-D667-07EA423C5C4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2C82F90-BDA9-7F60-8973-2C216276F2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6A59539-DD0F-B51C-DEC9-278E48461D2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653287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F74D2-5843-1F1F-F488-58AD90B6EE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BA4B79-7A12-B274-7A11-93E44F3B488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471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1CE3BAD-5E71-F668-05D1-D5EB9C6E26D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F07CA36-AE9A-02D8-816B-F267F7EA906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703F2AA-4446-DAAD-3C65-0C586179C29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0651BF1-18FD-1B99-67F8-51F6AAB79C1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BC8D564-15F5-21F5-A90D-64F559C6E0D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6945170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DDAE-4DA8-550B-2468-ED4D794AE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D5202-DEDA-2106-8DC6-5A3FC88AC00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84D70F1-ECFF-5446-E2E6-1336475F1AE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8F64A-D171-BFFF-5B37-E3FDDF4BA1B0}"/>
              </a:ext>
            </a:extLst>
          </p:cNvPr>
          <p:cNvSpPr>
            <a:spLocks noGrp="1"/>
          </p:cNvSpPr>
          <p:nvPr>
            <p:ph type="sldNum" sz="quarter" idx="12"/>
          </p:nvPr>
        </p:nvSpPr>
        <p:spPr/>
        <p:txBody>
          <a:bodyPr/>
          <a:lstStyle/>
          <a:p>
            <a:fld id="{9C5BEA5F-45C3-4BB6-A590-5A9FB25E3428}" type="slidenum">
              <a:rPr lang="en-US" smtClean="0"/>
              <a:t>472</a:t>
            </a:fld>
            <a:endParaRPr lang="en-US"/>
          </a:p>
        </p:txBody>
      </p:sp>
      <p:pic>
        <p:nvPicPr>
          <p:cNvPr id="8" name="Picture 7">
            <a:extLst>
              <a:ext uri="{FF2B5EF4-FFF2-40B4-BE49-F238E27FC236}">
                <a16:creationId xmlns:a16="http://schemas.microsoft.com/office/drawing/2014/main" id="{4C21DE2D-F0EE-904B-DDC3-8B74F4D53D2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585FECC-E597-08AF-D266-D2E69B0CDCE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B07D86D-CE3A-8458-DDA2-804A77DD53E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786B009-8927-0E38-8E30-79D7A9AB094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AB96863-5A7D-F9C5-715D-CA5DD96CBF6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CB861D6-02F6-09A7-E773-710351B89C1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5DFAE5A-4977-D5F2-8195-322AA5E163E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43677D0-2274-41DA-13DE-4F9CD0D40DB7}"/>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7645B21-6032-1689-681B-F745DACFD60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F00C5BF-1BEA-2D1E-1571-E25217058FF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7F6BCB0-7497-A762-99EA-C072E1EB335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B83A7BA-3CC2-CFFC-961F-DCE399FA1BA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ABD581A-C28B-6266-7270-F3F4559AD5E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7F52CA0-EF06-42A1-5294-1DD952AC0C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9A21E8D-7954-317D-1BB8-10468907D74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354788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B28C-61BA-19DA-09B5-E03BC0F76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1E9E1-C3E5-6454-2788-72EBE92C529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BF3EE6-2FEB-0368-921F-44AF31226C7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1C7F160-A1C2-C8B4-BBFB-7AA3EECFFBBE}"/>
              </a:ext>
            </a:extLst>
          </p:cNvPr>
          <p:cNvSpPr>
            <a:spLocks noGrp="1"/>
          </p:cNvSpPr>
          <p:nvPr>
            <p:ph type="sldNum" sz="quarter" idx="12"/>
          </p:nvPr>
        </p:nvSpPr>
        <p:spPr/>
        <p:txBody>
          <a:bodyPr/>
          <a:lstStyle/>
          <a:p>
            <a:fld id="{9C5BEA5F-45C3-4BB6-A590-5A9FB25E3428}" type="slidenum">
              <a:rPr lang="en-US" smtClean="0"/>
              <a:t>473</a:t>
            </a:fld>
            <a:endParaRPr lang="en-US"/>
          </a:p>
        </p:txBody>
      </p:sp>
      <p:pic>
        <p:nvPicPr>
          <p:cNvPr id="6" name="Picture 5">
            <a:extLst>
              <a:ext uri="{FF2B5EF4-FFF2-40B4-BE49-F238E27FC236}">
                <a16:creationId xmlns:a16="http://schemas.microsoft.com/office/drawing/2014/main" id="{069D4CA8-3F7A-DD19-22C8-01EBDA1EF30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0D10A4CC-4770-C686-7016-72AFF8F681BA}"/>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5FAF3CA4-1104-8C8E-050D-69E726FFED0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ECEA9C1-4992-F18D-70CC-D185764B223F}"/>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0601343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DED-E3E7-D480-2AB4-07C477EFD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B1A7-47B1-44CD-B7D1-869DFC27F11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AE65C9D-8C54-BD88-202E-AA6EA8EF122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21D943A-A25A-6CAC-B1C3-A9D0CEE6FB84}"/>
              </a:ext>
            </a:extLst>
          </p:cNvPr>
          <p:cNvSpPr>
            <a:spLocks noGrp="1"/>
          </p:cNvSpPr>
          <p:nvPr>
            <p:ph type="sldNum" sz="quarter" idx="12"/>
          </p:nvPr>
        </p:nvSpPr>
        <p:spPr/>
        <p:txBody>
          <a:bodyPr/>
          <a:lstStyle/>
          <a:p>
            <a:fld id="{9C5BEA5F-45C3-4BB6-A590-5A9FB25E3428}" type="slidenum">
              <a:rPr lang="en-US" smtClean="0"/>
              <a:t>474</a:t>
            </a:fld>
            <a:endParaRPr lang="en-US"/>
          </a:p>
        </p:txBody>
      </p:sp>
      <p:pic>
        <p:nvPicPr>
          <p:cNvPr id="8" name="Picture 7">
            <a:extLst>
              <a:ext uri="{FF2B5EF4-FFF2-40B4-BE49-F238E27FC236}">
                <a16:creationId xmlns:a16="http://schemas.microsoft.com/office/drawing/2014/main" id="{53CD29D2-DFB0-1DAA-D6C6-166BF14FB07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4CC2BF8-207D-AD81-2FB2-36558382B0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31C8B2B-CA06-3BA4-F9F7-05C53ACFABD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F453547-E43E-FBEF-446B-8974D724098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CDBD0FB-546C-2D9C-1F00-FED4B153B95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CCB8C19-F066-ED01-6F22-EC43E6527DD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41F7744-458C-0099-BC54-0DEE7CC405B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3D1040A-9AFA-0EDF-2924-5A6B1B7B330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2E6B21E-1DCB-0292-3DFF-866A8B624EC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864E4F7-D944-25F0-C78A-62FF0722C21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D587C3E-629F-1CE7-984E-BD8AB6CCBF2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6AA0ECC-9B76-3739-7FD9-81F19790801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1AC397C-2783-EDAC-DD94-B2F8D276982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F9EF018-0ED8-7B1F-9EE6-2DE68D33696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8B854EA-9E61-95D5-5F32-7CBBCB5A225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61998512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D642-839D-16D2-9148-31117E006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36DC4-2EC9-C31A-9532-8382915AD0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FD76288-C071-4019-7D76-6FD571AB164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8CD4D80-111F-BA3B-7E17-CC65FA74C078}"/>
              </a:ext>
            </a:extLst>
          </p:cNvPr>
          <p:cNvSpPr>
            <a:spLocks noGrp="1"/>
          </p:cNvSpPr>
          <p:nvPr>
            <p:ph type="sldNum" sz="quarter" idx="12"/>
          </p:nvPr>
        </p:nvSpPr>
        <p:spPr/>
        <p:txBody>
          <a:bodyPr/>
          <a:lstStyle/>
          <a:p>
            <a:fld id="{9C5BEA5F-45C3-4BB6-A590-5A9FB25E3428}" type="slidenum">
              <a:rPr lang="en-US" smtClean="0"/>
              <a:t>475</a:t>
            </a:fld>
            <a:endParaRPr lang="en-US"/>
          </a:p>
        </p:txBody>
      </p:sp>
      <p:pic>
        <p:nvPicPr>
          <p:cNvPr id="6" name="Picture 5">
            <a:extLst>
              <a:ext uri="{FF2B5EF4-FFF2-40B4-BE49-F238E27FC236}">
                <a16:creationId xmlns:a16="http://schemas.microsoft.com/office/drawing/2014/main" id="{3F190274-A985-DF4B-49CA-DDA800BC062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3864B52-87AF-A6F9-12C0-368425BC43A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46630433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6021D-9231-608B-D5AD-43DBB616F5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740326-4F6F-FCAF-93C3-13CE6CBFAE4A}"/>
              </a:ext>
            </a:extLst>
          </p:cNvPr>
          <p:cNvSpPr>
            <a:spLocks noGrp="1"/>
          </p:cNvSpPr>
          <p:nvPr>
            <p:ph type="sldNum" sz="quarter" idx="12"/>
          </p:nvPr>
        </p:nvSpPr>
        <p:spPr/>
        <p:txBody>
          <a:bodyPr/>
          <a:lstStyle/>
          <a:p>
            <a:fld id="{9C5BEA5F-45C3-4BB6-A590-5A9FB25E3428}" type="slidenum">
              <a:rPr lang="en-US" smtClean="0"/>
              <a:t>476</a:t>
            </a:fld>
            <a:endParaRPr lang="en-US"/>
          </a:p>
        </p:txBody>
      </p:sp>
      <p:pic>
        <p:nvPicPr>
          <p:cNvPr id="6" name="Picture 5">
            <a:extLst>
              <a:ext uri="{FF2B5EF4-FFF2-40B4-BE49-F238E27FC236}">
                <a16:creationId xmlns:a16="http://schemas.microsoft.com/office/drawing/2014/main" id="{4AAD555C-934A-5CD1-B4DE-8BB47A7AE180}"/>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64880EA2-6828-3535-F721-042E1EE1817A}"/>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93B1908-DE53-901E-FCC4-CADB2A122697}"/>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C6C16E88-CC5D-92BC-A8EE-DB304841EB15}"/>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476</a:t>
            </a:fld>
            <a:endParaRPr lang="en-US"/>
          </a:p>
        </p:txBody>
      </p:sp>
      <p:pic>
        <p:nvPicPr>
          <p:cNvPr id="7" name="Picture 6">
            <a:extLst>
              <a:ext uri="{FF2B5EF4-FFF2-40B4-BE49-F238E27FC236}">
                <a16:creationId xmlns:a16="http://schemas.microsoft.com/office/drawing/2014/main" id="{4CFB8C9A-5681-095D-5E04-16FF30F63C16}"/>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7E42C425-EFAC-D857-43C0-E4B6528CEF5D}"/>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1B138E3-4AA6-0F0F-9889-646F8DF84771}"/>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B602968-05DE-B61E-46B9-EE569BC4E8D7}"/>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476</a:t>
            </a:fld>
            <a:endParaRPr lang="en-US"/>
          </a:p>
        </p:txBody>
      </p:sp>
      <p:pic>
        <p:nvPicPr>
          <p:cNvPr id="13" name="Picture 12">
            <a:extLst>
              <a:ext uri="{FF2B5EF4-FFF2-40B4-BE49-F238E27FC236}">
                <a16:creationId xmlns:a16="http://schemas.microsoft.com/office/drawing/2014/main" id="{5397BF09-52F4-F1FC-8E5F-8BF397BF92F5}"/>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AC6FB1DB-E845-077C-AC78-2E76E28852B3}"/>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80112AB3-25FF-8F71-C8A5-A9C640756ED4}"/>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3DE1D59C-A158-547C-B490-637C545DCA99}"/>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476</a:t>
            </a:fld>
            <a:endParaRPr lang="en-US"/>
          </a:p>
        </p:txBody>
      </p:sp>
      <p:pic>
        <p:nvPicPr>
          <p:cNvPr id="17" name="Picture 16">
            <a:extLst>
              <a:ext uri="{FF2B5EF4-FFF2-40B4-BE49-F238E27FC236}">
                <a16:creationId xmlns:a16="http://schemas.microsoft.com/office/drawing/2014/main" id="{EED6C238-FA7E-0D74-73EF-122043F16999}"/>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248512E-98D3-1A34-7530-85A2EA9EA98E}"/>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336AAD6C-EDCD-48D3-C1EA-64C2D515DC6A}"/>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5538088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A5E8D-6C15-D396-230C-6A6101FF04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40FB2-9BCD-D3C3-E8F7-D6711BF210CC}"/>
              </a:ext>
            </a:extLst>
          </p:cNvPr>
          <p:cNvSpPr>
            <a:spLocks noGrp="1"/>
          </p:cNvSpPr>
          <p:nvPr>
            <p:ph type="sldNum" sz="quarter" idx="12"/>
          </p:nvPr>
        </p:nvSpPr>
        <p:spPr/>
        <p:txBody>
          <a:bodyPr/>
          <a:lstStyle/>
          <a:p>
            <a:fld id="{9C5BEA5F-45C3-4BB6-A590-5A9FB25E3428}" type="slidenum">
              <a:rPr lang="en-US" smtClean="0"/>
              <a:t>477</a:t>
            </a:fld>
            <a:endParaRPr lang="en-US"/>
          </a:p>
        </p:txBody>
      </p:sp>
      <p:pic>
        <p:nvPicPr>
          <p:cNvPr id="3" name="Picture 2">
            <a:extLst>
              <a:ext uri="{FF2B5EF4-FFF2-40B4-BE49-F238E27FC236}">
                <a16:creationId xmlns:a16="http://schemas.microsoft.com/office/drawing/2014/main" id="{84F7478A-7BDB-186A-C029-4B63AB2621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C4461A8-10AC-9D1D-F181-5A30A93A8EE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0768C4B-7A78-830F-CDA9-11BF66C3CC3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66570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6844B-EEDE-18DB-DEDE-42E618022D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C70DE7-D854-19E7-8BC5-515685162DB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478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C0FA0D2-255E-3DD8-C8E6-8D85827F713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EB8F65E-ADA0-9E79-8E3B-8F89C8CB3F9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46DBFF8-D884-10CD-CE27-A1621BE0D1F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579D995-B586-A4A3-3C31-C5AF037D353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07710D9-BA6B-72D7-79C9-0145CEFA2EE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7716711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DB3F1-3A08-59DE-5860-7DCD2A073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C8A4C-5AC0-64BF-E2D6-A9F22BA3C57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6988685-0788-4B45-A6AC-C85BCDF3451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7D6AAA1-2F33-8721-1C9E-6D72D5C8C3D9}"/>
              </a:ext>
            </a:extLst>
          </p:cNvPr>
          <p:cNvSpPr>
            <a:spLocks noGrp="1"/>
          </p:cNvSpPr>
          <p:nvPr>
            <p:ph type="sldNum" sz="quarter" idx="12"/>
          </p:nvPr>
        </p:nvSpPr>
        <p:spPr/>
        <p:txBody>
          <a:bodyPr/>
          <a:lstStyle/>
          <a:p>
            <a:fld id="{9C5BEA5F-45C3-4BB6-A590-5A9FB25E3428}" type="slidenum">
              <a:rPr lang="en-US" smtClean="0"/>
              <a:t>479</a:t>
            </a:fld>
            <a:endParaRPr lang="en-US"/>
          </a:p>
        </p:txBody>
      </p:sp>
      <p:pic>
        <p:nvPicPr>
          <p:cNvPr id="8" name="Picture 7">
            <a:extLst>
              <a:ext uri="{FF2B5EF4-FFF2-40B4-BE49-F238E27FC236}">
                <a16:creationId xmlns:a16="http://schemas.microsoft.com/office/drawing/2014/main" id="{0A5CD88F-A723-1E93-329A-2F6B4E5C2F2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74783A2-A6D4-ACCC-FD08-81D844D9520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B9D7635-6320-B138-891E-2A7FA09227B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E974544-0A9A-C101-509A-38B7A3A75EA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149E69-F0EA-BB3A-39E5-73ED9C0CB69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7722B13-A2D5-4E98-0F4D-3D377988619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5F4363B-A56F-CAAA-EDC8-ABAA78FB724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0386796-4335-8A7E-05D5-03AF218DA18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B1478EA-71CE-D7DB-9F95-C3C1461C259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6A16F02-7B4D-7A90-1802-CA5A90074A1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E94CDA2-3313-9202-AF1B-9E7129CCBFD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5CBDA19-67CA-A874-0C95-A0051EF1D8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0566E07-E3A8-9BED-72FB-8ED1111FC37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E9C0406-7BD0-779A-AA4A-2CDFAE69108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51FE666-C30A-EEAD-CDFF-5029CF1039D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040545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2A44-7F3C-766F-D0CF-35C830FCA7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A1680-AC45-4BA6-F961-B719541AEBD2}"/>
              </a:ext>
            </a:extLst>
          </p:cNvPr>
          <p:cNvSpPr>
            <a:spLocks noGrp="1"/>
          </p:cNvSpPr>
          <p:nvPr>
            <p:ph type="sldNum" sz="quarter" idx="12"/>
          </p:nvPr>
        </p:nvSpPr>
        <p:spPr/>
        <p:txBody>
          <a:bodyPr/>
          <a:lstStyle/>
          <a:p>
            <a:fld id="{9C5BEA5F-45C3-4BB6-A590-5A9FB25E3428}" type="slidenum">
              <a:rPr lang="en-US" smtClean="0"/>
              <a:t>48</a:t>
            </a:fld>
            <a:endParaRPr lang="en-US"/>
          </a:p>
        </p:txBody>
      </p:sp>
      <p:pic>
        <p:nvPicPr>
          <p:cNvPr id="3" name="Picture 2">
            <a:extLst>
              <a:ext uri="{FF2B5EF4-FFF2-40B4-BE49-F238E27FC236}">
                <a16:creationId xmlns:a16="http://schemas.microsoft.com/office/drawing/2014/main" id="{7B55D46D-97C0-664A-B2BF-18D4AE8890D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963B75B-66DF-EC02-749B-9644D5AB903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07BD50-C73A-2C61-A048-E68CAC2E1C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6299382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8C16-BDB0-FA8D-B97D-F4D4A0A5D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47B22-5265-B399-F593-E67AD84C0E9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33A4E8D-FD72-3D37-0139-F56DCC155B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A323C6F-1007-3002-628D-C1EF4907DAAA}"/>
              </a:ext>
            </a:extLst>
          </p:cNvPr>
          <p:cNvSpPr>
            <a:spLocks noGrp="1"/>
          </p:cNvSpPr>
          <p:nvPr>
            <p:ph type="sldNum" sz="quarter" idx="12"/>
          </p:nvPr>
        </p:nvSpPr>
        <p:spPr/>
        <p:txBody>
          <a:bodyPr/>
          <a:lstStyle/>
          <a:p>
            <a:fld id="{9C5BEA5F-45C3-4BB6-A590-5A9FB25E3428}" type="slidenum">
              <a:rPr lang="en-US" smtClean="0"/>
              <a:t>480</a:t>
            </a:fld>
            <a:endParaRPr lang="en-US"/>
          </a:p>
        </p:txBody>
      </p:sp>
      <p:pic>
        <p:nvPicPr>
          <p:cNvPr id="6" name="Picture 5">
            <a:extLst>
              <a:ext uri="{FF2B5EF4-FFF2-40B4-BE49-F238E27FC236}">
                <a16:creationId xmlns:a16="http://schemas.microsoft.com/office/drawing/2014/main" id="{35BBD448-4B14-1AED-BCB8-BB5C2D85C1D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7150B9-C3D9-7C18-12EE-6BCE7D82E68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8130681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085C2-7E51-DA4E-B86F-E2BB066BE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2FD7B-567A-EA6D-E216-D6B4D1EC3CF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16F7ED5-D109-A7E7-567E-F2B202918A6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1FD8E2E-824E-85C7-ED43-DF741B64671B}"/>
              </a:ext>
            </a:extLst>
          </p:cNvPr>
          <p:cNvSpPr>
            <a:spLocks noGrp="1"/>
          </p:cNvSpPr>
          <p:nvPr>
            <p:ph type="sldNum" sz="quarter" idx="12"/>
          </p:nvPr>
        </p:nvSpPr>
        <p:spPr/>
        <p:txBody>
          <a:bodyPr/>
          <a:lstStyle/>
          <a:p>
            <a:fld id="{9C5BEA5F-45C3-4BB6-A590-5A9FB25E3428}" type="slidenum">
              <a:rPr lang="en-US" smtClean="0"/>
              <a:t>481</a:t>
            </a:fld>
            <a:endParaRPr lang="en-US"/>
          </a:p>
        </p:txBody>
      </p:sp>
      <p:pic>
        <p:nvPicPr>
          <p:cNvPr id="8" name="Picture 7">
            <a:extLst>
              <a:ext uri="{FF2B5EF4-FFF2-40B4-BE49-F238E27FC236}">
                <a16:creationId xmlns:a16="http://schemas.microsoft.com/office/drawing/2014/main" id="{AD5E22E5-5F57-0B91-60FE-DDDAE56E179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41B1AD-9A63-CEAB-440D-9A3E4926F7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E842A7D-D288-8BD1-4684-EDF743D4E35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9A9A820-5E75-AC16-0854-173349765F1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9912E1-27D3-2A7C-56D4-975283FF05B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BF7686-384F-DC76-0D84-9C3863850E4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F5930D6-C77D-52B9-913E-7BEF6C6BF50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5218C45-6A48-6604-7FC9-25B8880A728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E35FA88-4F35-17E6-5122-D1E0F6A27CE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30B8EEF-20C3-6419-0EF4-9E228FFB4ED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FC639A7-4625-C404-3ED0-AC64A7D7BC6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AACB957-EAF0-C92D-4674-27A7B221826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FDCFED2-5A77-817F-FB28-EFC8FD6D13F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4417B66-0126-7D6B-364E-9B0B29DA565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601C0D2-3594-707D-2A5B-6170A4FD87B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8693843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A40F-E55B-7059-B5B2-C4A809AFB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8D3BD-860C-230E-BB2F-D612A7F907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C8F4EB-D73C-16B6-23A1-2BB40859C10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02E7CF0-4251-9137-1CEB-A25CACC91CA8}"/>
              </a:ext>
            </a:extLst>
          </p:cNvPr>
          <p:cNvSpPr>
            <a:spLocks noGrp="1"/>
          </p:cNvSpPr>
          <p:nvPr>
            <p:ph type="sldNum" sz="quarter" idx="12"/>
          </p:nvPr>
        </p:nvSpPr>
        <p:spPr/>
        <p:txBody>
          <a:bodyPr/>
          <a:lstStyle/>
          <a:p>
            <a:fld id="{9C5BEA5F-45C3-4BB6-A590-5A9FB25E3428}" type="slidenum">
              <a:rPr lang="en-US" smtClean="0"/>
              <a:t>482</a:t>
            </a:fld>
            <a:endParaRPr lang="en-US"/>
          </a:p>
        </p:txBody>
      </p:sp>
      <p:pic>
        <p:nvPicPr>
          <p:cNvPr id="6" name="Picture 5">
            <a:extLst>
              <a:ext uri="{FF2B5EF4-FFF2-40B4-BE49-F238E27FC236}">
                <a16:creationId xmlns:a16="http://schemas.microsoft.com/office/drawing/2014/main" id="{2DED0D5D-B23E-5160-1EE2-94E1363CA0E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1E0C585-04E6-8E7F-CCAF-EB66608177E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792004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3269-8A0B-13E6-9074-54B9A0409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EEE6F-E0B6-5848-E9B9-3CB8B7DCD3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B3DBE47-BAA1-62EC-558C-575DE6E33E3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1A2C330B-74BB-E5C8-99AA-3E702F8CA72A}"/>
              </a:ext>
            </a:extLst>
          </p:cNvPr>
          <p:cNvSpPr>
            <a:spLocks noGrp="1"/>
          </p:cNvSpPr>
          <p:nvPr>
            <p:ph type="sldNum" sz="quarter" idx="12"/>
          </p:nvPr>
        </p:nvSpPr>
        <p:spPr/>
        <p:txBody>
          <a:bodyPr/>
          <a:lstStyle/>
          <a:p>
            <a:fld id="{9C5BEA5F-45C3-4BB6-A590-5A9FB25E3428}" type="slidenum">
              <a:rPr lang="en-US" smtClean="0"/>
              <a:t>483</a:t>
            </a:fld>
            <a:endParaRPr lang="en-US"/>
          </a:p>
        </p:txBody>
      </p:sp>
      <p:pic>
        <p:nvPicPr>
          <p:cNvPr id="6" name="Picture 5">
            <a:extLst>
              <a:ext uri="{FF2B5EF4-FFF2-40B4-BE49-F238E27FC236}">
                <a16:creationId xmlns:a16="http://schemas.microsoft.com/office/drawing/2014/main" id="{F59BA6B1-787D-27A6-7E4C-B3C8822D75F1}"/>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CDED369-E94C-99DA-84CA-D115128AEDD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597A0E3-40BD-A7F0-3D2A-716F0E24D26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1325024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6EAC-D440-7C69-22FE-FC8B5F43EC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40D79-6E2C-E895-AB05-68557759F3E4}"/>
              </a:ext>
            </a:extLst>
          </p:cNvPr>
          <p:cNvSpPr>
            <a:spLocks noGrp="1"/>
          </p:cNvSpPr>
          <p:nvPr>
            <p:ph type="sldNum" sz="quarter" idx="12"/>
          </p:nvPr>
        </p:nvSpPr>
        <p:spPr/>
        <p:txBody>
          <a:bodyPr/>
          <a:lstStyle/>
          <a:p>
            <a:fld id="{9C5BEA5F-45C3-4BB6-A590-5A9FB25E3428}" type="slidenum">
              <a:rPr lang="en-US" smtClean="0"/>
              <a:t>484</a:t>
            </a:fld>
            <a:endParaRPr lang="en-US"/>
          </a:p>
        </p:txBody>
      </p:sp>
      <p:pic>
        <p:nvPicPr>
          <p:cNvPr id="3" name="Picture 2">
            <a:extLst>
              <a:ext uri="{FF2B5EF4-FFF2-40B4-BE49-F238E27FC236}">
                <a16:creationId xmlns:a16="http://schemas.microsoft.com/office/drawing/2014/main" id="{98D63045-DD1E-6077-AA4B-3B3881548DF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B8D2283-D099-C3DB-F6DC-9C42DB5BB8B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CA2F1C2-0C3F-2B21-8BAC-3EDD1DD9F88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844474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A12C-9330-F8AA-38FD-A714F3113B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69FCF-1F28-383A-80BE-1399E65D077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485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DCBE3E4-ED75-6D61-7BEC-4EA05428140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1D5203C-9DDC-D55F-60FD-39D6358A1B1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F36337D-96FC-A6D0-E3BB-68538532EC9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933124-B9FC-6DCD-B09F-DF71507FF12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9056245-8428-18E9-E654-BFC5114148A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0895610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5F30-8313-A39A-3AC5-6086FDCCD7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08BCF-9ADA-BC0A-D024-387A011AB9AA}"/>
              </a:ext>
            </a:extLst>
          </p:cNvPr>
          <p:cNvSpPr>
            <a:spLocks noGrp="1"/>
          </p:cNvSpPr>
          <p:nvPr>
            <p:ph type="sldNum" sz="quarter" idx="12"/>
          </p:nvPr>
        </p:nvSpPr>
        <p:spPr/>
        <p:txBody>
          <a:bodyPr/>
          <a:lstStyle/>
          <a:p>
            <a:fld id="{9C5BEA5F-45C3-4BB6-A590-5A9FB25E3428}" type="slidenum">
              <a:rPr lang="en-US" smtClean="0"/>
              <a:t>486</a:t>
            </a:fld>
            <a:endParaRPr lang="en-US"/>
          </a:p>
        </p:txBody>
      </p:sp>
      <p:pic>
        <p:nvPicPr>
          <p:cNvPr id="3" name="Picture 2">
            <a:extLst>
              <a:ext uri="{FF2B5EF4-FFF2-40B4-BE49-F238E27FC236}">
                <a16:creationId xmlns:a16="http://schemas.microsoft.com/office/drawing/2014/main" id="{B81DD496-4037-0746-A1B4-1A438E3E1F6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72483BC-CD82-6C4F-E828-48A47608328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22992BE-5661-0D3B-E629-5BD2C2ACC24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1404308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5CC13-9487-291E-2E2D-25BCF8DF3C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55A07-7795-8A4D-4482-A1CA71FB1E32}"/>
              </a:ext>
            </a:extLst>
          </p:cNvPr>
          <p:cNvSpPr>
            <a:spLocks noGrp="1"/>
          </p:cNvSpPr>
          <p:nvPr>
            <p:ph type="sldNum" sz="quarter" idx="12"/>
          </p:nvPr>
        </p:nvSpPr>
        <p:spPr/>
        <p:txBody>
          <a:bodyPr/>
          <a:lstStyle/>
          <a:p>
            <a:fld id="{9C5BEA5F-45C3-4BB6-A590-5A9FB25E3428}" type="slidenum">
              <a:rPr lang="en-US" smtClean="0"/>
              <a:t>487</a:t>
            </a:fld>
            <a:endParaRPr lang="en-US"/>
          </a:p>
        </p:txBody>
      </p:sp>
      <p:pic>
        <p:nvPicPr>
          <p:cNvPr id="3" name="Picture 2">
            <a:extLst>
              <a:ext uri="{FF2B5EF4-FFF2-40B4-BE49-F238E27FC236}">
                <a16:creationId xmlns:a16="http://schemas.microsoft.com/office/drawing/2014/main" id="{BBEE245F-6F9B-66D8-3CAE-D7E27C9083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AE9EB99-154E-9F9D-2411-D4D8892465F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3E40395-54FC-F724-B699-5D41669FCE7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97271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5B94E-2C7F-0607-085A-0F2107630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C6E7F-68D1-AB3C-23AD-002C3D2765AA}"/>
              </a:ext>
            </a:extLst>
          </p:cNvPr>
          <p:cNvSpPr>
            <a:spLocks noGrp="1"/>
          </p:cNvSpPr>
          <p:nvPr>
            <p:ph type="sldNum" sz="quarter" idx="12"/>
          </p:nvPr>
        </p:nvSpPr>
        <p:spPr/>
        <p:txBody>
          <a:bodyPr/>
          <a:lstStyle/>
          <a:p>
            <a:fld id="{9C5BEA5F-45C3-4BB6-A590-5A9FB25E3428}" type="slidenum">
              <a:rPr lang="en-US" smtClean="0"/>
              <a:t>488</a:t>
            </a:fld>
            <a:endParaRPr lang="en-US"/>
          </a:p>
        </p:txBody>
      </p:sp>
      <p:pic>
        <p:nvPicPr>
          <p:cNvPr id="3" name="Picture 2">
            <a:extLst>
              <a:ext uri="{FF2B5EF4-FFF2-40B4-BE49-F238E27FC236}">
                <a16:creationId xmlns:a16="http://schemas.microsoft.com/office/drawing/2014/main" id="{3D87F847-942C-CE7F-539D-EC79413967D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471E023-11CB-FE8A-3D00-DB80EED66CB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DE73DBB-A2A8-DE03-62A6-25EB40276F8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4071866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F6AB-EFEF-86C0-A16A-6EC04A5D6C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40F10D-C4C4-77F0-5832-BB493736162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489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0403644-8677-080C-4219-F8C73F1451A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20076DF-9E2E-EA44-F5D7-10505F59CDB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34986FC-ECB9-CA93-1C84-C3567A1D622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B63E5BD-847D-B4DB-A1DD-39B0A5649DD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3B7460D-E27D-1ED5-A9B1-9AD8864E513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620276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018F-B7C2-34B9-55CE-CB2D5E889C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5C62C0-CDC1-6D7D-09BF-61EA257C0D1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DC2DADA-2A99-2E09-CDB2-B1D1889C155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88EF60F-54D1-544B-0BB5-58E8DBD3D7F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0CB816C-E01F-0F47-882B-32473FCA6D0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BEE8BB-F37F-0E8B-1465-FEE8E8E0C0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FCBF38F-45AD-F283-0163-53F69B9306B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282725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F0EB-2D7B-11A7-3378-14D5D0D0AF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EE137A-98BB-C715-7E32-10D383DD8A57}"/>
              </a:ext>
            </a:extLst>
          </p:cNvPr>
          <p:cNvSpPr>
            <a:spLocks noGrp="1"/>
          </p:cNvSpPr>
          <p:nvPr>
            <p:ph type="sldNum" sz="quarter" idx="12"/>
          </p:nvPr>
        </p:nvSpPr>
        <p:spPr/>
        <p:txBody>
          <a:bodyPr/>
          <a:lstStyle/>
          <a:p>
            <a:fld id="{9C5BEA5F-45C3-4BB6-A590-5A9FB25E3428}" type="slidenum">
              <a:rPr lang="en-US" smtClean="0"/>
              <a:t>490</a:t>
            </a:fld>
            <a:endParaRPr lang="en-US"/>
          </a:p>
        </p:txBody>
      </p:sp>
      <p:pic>
        <p:nvPicPr>
          <p:cNvPr id="3" name="Picture 2">
            <a:extLst>
              <a:ext uri="{FF2B5EF4-FFF2-40B4-BE49-F238E27FC236}">
                <a16:creationId xmlns:a16="http://schemas.microsoft.com/office/drawing/2014/main" id="{D818C3F0-0F35-1AA8-639C-39CDF8152C7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635B383-FF0D-0CAE-DE4F-ED35E63D21C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B95F067-3746-900F-A82F-ACF1902D6A3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0357768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CD26B-A427-0479-0FAF-6579E38948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47FA30-12CA-C9C8-49FF-1152938AFDE7}"/>
              </a:ext>
            </a:extLst>
          </p:cNvPr>
          <p:cNvSpPr>
            <a:spLocks noGrp="1"/>
          </p:cNvSpPr>
          <p:nvPr>
            <p:ph type="sldNum" sz="quarter" idx="12"/>
          </p:nvPr>
        </p:nvSpPr>
        <p:spPr/>
        <p:txBody>
          <a:bodyPr/>
          <a:lstStyle/>
          <a:p>
            <a:fld id="{9C5BEA5F-45C3-4BB6-A590-5A9FB25E3428}" type="slidenum">
              <a:rPr lang="en-US" smtClean="0"/>
              <a:t>491</a:t>
            </a:fld>
            <a:endParaRPr lang="en-US"/>
          </a:p>
        </p:txBody>
      </p:sp>
      <p:pic>
        <p:nvPicPr>
          <p:cNvPr id="3" name="Picture 2">
            <a:extLst>
              <a:ext uri="{FF2B5EF4-FFF2-40B4-BE49-F238E27FC236}">
                <a16:creationId xmlns:a16="http://schemas.microsoft.com/office/drawing/2014/main" id="{604AD70E-542E-37FE-D1A0-47080344E8B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905F331-F5C9-74B0-B547-07A95B35D31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F042B96-9289-DAB2-9CE4-87B519DA289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687004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2A44-7F3C-766F-D0CF-35C830FCA7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A1680-AC45-4BA6-F961-B719541AEBD2}"/>
              </a:ext>
            </a:extLst>
          </p:cNvPr>
          <p:cNvSpPr>
            <a:spLocks noGrp="1"/>
          </p:cNvSpPr>
          <p:nvPr>
            <p:ph type="sldNum" sz="quarter" idx="12"/>
          </p:nvPr>
        </p:nvSpPr>
        <p:spPr/>
        <p:txBody>
          <a:bodyPr/>
          <a:lstStyle/>
          <a:p>
            <a:fld id="{9C5BEA5F-45C3-4BB6-A590-5A9FB25E3428}" type="slidenum">
              <a:rPr lang="en-US" smtClean="0"/>
              <a:t>492</a:t>
            </a:fld>
            <a:endParaRPr lang="en-US"/>
          </a:p>
        </p:txBody>
      </p:sp>
      <p:pic>
        <p:nvPicPr>
          <p:cNvPr id="3" name="Picture 2">
            <a:extLst>
              <a:ext uri="{FF2B5EF4-FFF2-40B4-BE49-F238E27FC236}">
                <a16:creationId xmlns:a16="http://schemas.microsoft.com/office/drawing/2014/main" id="{7B55D46D-97C0-664A-B2BF-18D4AE8890D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963B75B-66DF-EC02-749B-9644D5AB903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07BD50-C73A-2C61-A048-E68CAC2E1C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541513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018F-B7C2-34B9-55CE-CB2D5E889C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5C62C0-CDC1-6D7D-09BF-61EA257C0D1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493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DC2DADA-2A99-2E09-CDB2-B1D1889C155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88EF60F-54D1-544B-0BB5-58E8DBD3D7F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0CB816C-E01F-0F47-882B-32473FCA6D0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4BEE8BB-F37F-0E8B-1465-FEE8E8E0C0D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FCBF38F-45AD-F283-0163-53F69B9306B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4570647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94EA-CB1B-72C2-08F2-1C9760FAF9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C3973-83BB-053F-1371-DBAA81D5B530}"/>
              </a:ext>
            </a:extLst>
          </p:cNvPr>
          <p:cNvSpPr>
            <a:spLocks noGrp="1"/>
          </p:cNvSpPr>
          <p:nvPr>
            <p:ph type="sldNum" sz="quarter" idx="12"/>
          </p:nvPr>
        </p:nvSpPr>
        <p:spPr/>
        <p:txBody>
          <a:bodyPr/>
          <a:lstStyle/>
          <a:p>
            <a:fld id="{9C5BEA5F-45C3-4BB6-A590-5A9FB25E3428}" type="slidenum">
              <a:rPr lang="en-US" smtClean="0"/>
              <a:t>494</a:t>
            </a:fld>
            <a:endParaRPr lang="en-US"/>
          </a:p>
        </p:txBody>
      </p:sp>
      <p:pic>
        <p:nvPicPr>
          <p:cNvPr id="3" name="Picture 2">
            <a:extLst>
              <a:ext uri="{FF2B5EF4-FFF2-40B4-BE49-F238E27FC236}">
                <a16:creationId xmlns:a16="http://schemas.microsoft.com/office/drawing/2014/main" id="{6FB21160-9865-11F8-816A-FCBC75E1C8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6F27B01-241A-4447-74E7-548C40EF237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31E981C-3453-311A-7E3A-8C107E4C7FD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558217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3E41-3C3D-2642-54BD-9C3C6E4A08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2F6FC4-049B-3DCB-AF04-6848012FE7E8}"/>
              </a:ext>
            </a:extLst>
          </p:cNvPr>
          <p:cNvSpPr>
            <a:spLocks noGrp="1"/>
          </p:cNvSpPr>
          <p:nvPr>
            <p:ph type="sldNum" sz="quarter" idx="12"/>
          </p:nvPr>
        </p:nvSpPr>
        <p:spPr/>
        <p:txBody>
          <a:bodyPr/>
          <a:lstStyle/>
          <a:p>
            <a:fld id="{9C5BEA5F-45C3-4BB6-A590-5A9FB25E3428}" type="slidenum">
              <a:rPr lang="en-US" smtClean="0"/>
              <a:t>495</a:t>
            </a:fld>
            <a:endParaRPr lang="en-US"/>
          </a:p>
        </p:txBody>
      </p:sp>
      <p:pic>
        <p:nvPicPr>
          <p:cNvPr id="3" name="Picture 2">
            <a:extLst>
              <a:ext uri="{FF2B5EF4-FFF2-40B4-BE49-F238E27FC236}">
                <a16:creationId xmlns:a16="http://schemas.microsoft.com/office/drawing/2014/main" id="{A51B1D8D-5DF3-F3F2-20A0-1A5835F73CC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B6B80F-1369-8B59-50A8-391261ECE0E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492E867-C3B7-D9AE-D304-CC2DC5D744E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3007339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8510-1865-27A9-299F-8ED3E8469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B46FB-C08E-7C1F-9A3E-1D14A33969E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4FFDE15-19D0-EC23-C170-CB36F9C8069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E70353F-74BE-D7BD-CE09-6B75CCA8FD02}"/>
              </a:ext>
            </a:extLst>
          </p:cNvPr>
          <p:cNvSpPr>
            <a:spLocks noGrp="1"/>
          </p:cNvSpPr>
          <p:nvPr>
            <p:ph type="sldNum" sz="quarter" idx="12"/>
          </p:nvPr>
        </p:nvSpPr>
        <p:spPr/>
        <p:txBody>
          <a:bodyPr/>
          <a:lstStyle/>
          <a:p>
            <a:fld id="{9C5BEA5F-45C3-4BB6-A590-5A9FB25E3428}" type="slidenum">
              <a:rPr lang="en-US" smtClean="0"/>
              <a:t>496</a:t>
            </a:fld>
            <a:endParaRPr lang="en-US"/>
          </a:p>
        </p:txBody>
      </p:sp>
      <p:pic>
        <p:nvPicPr>
          <p:cNvPr id="8" name="Picture 7">
            <a:extLst>
              <a:ext uri="{FF2B5EF4-FFF2-40B4-BE49-F238E27FC236}">
                <a16:creationId xmlns:a16="http://schemas.microsoft.com/office/drawing/2014/main" id="{160AE896-4DF5-7384-FDD6-3BDD5699F4E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B4419E9-1DCC-B58D-E7B0-227607213B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2464FE7-5F43-D811-C2EA-2BA99E4F61C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4DCF66F-206C-0746-72B6-D8277D06025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05F133C-4039-703E-0BA0-0E937E5C4C3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2A02D30-DA32-F66F-30D2-CCB5E3BA797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D47967-F1BF-EAFF-EEB4-83EC1311CA3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741248F-844C-3809-A327-C3CA8E4C11D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6B6460E-345A-242B-E0CF-3B69F3A63C9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994178F-D54C-3B1A-B368-3D7ADC08C3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34E0BDC-4469-3844-E7AC-21D40D76974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6C0472E-0129-07E1-499F-F3830456F2B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D987218-2283-B665-8625-94814D95D6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C535E36-6D0E-8A06-4600-B9DC2A6E6F1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CB12AD8-BC1E-A5E8-10C1-B7620B77F6E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7153578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97EB-38F6-E652-9448-5E441CACC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2E7E2-B071-3D51-7274-1356036D724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5223CE-47C0-98DC-6A6D-DF7BE059B65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462BA8-3FAA-77AA-E122-E1A0A5CF1512}"/>
              </a:ext>
            </a:extLst>
          </p:cNvPr>
          <p:cNvSpPr>
            <a:spLocks noGrp="1"/>
          </p:cNvSpPr>
          <p:nvPr>
            <p:ph type="sldNum" sz="quarter" idx="12"/>
          </p:nvPr>
        </p:nvSpPr>
        <p:spPr/>
        <p:txBody>
          <a:bodyPr/>
          <a:lstStyle/>
          <a:p>
            <a:fld id="{9C5BEA5F-45C3-4BB6-A590-5A9FB25E3428}" type="slidenum">
              <a:rPr lang="en-US" smtClean="0"/>
              <a:t>497</a:t>
            </a:fld>
            <a:endParaRPr lang="en-US"/>
          </a:p>
        </p:txBody>
      </p:sp>
      <p:pic>
        <p:nvPicPr>
          <p:cNvPr id="6" name="Picture 5">
            <a:extLst>
              <a:ext uri="{FF2B5EF4-FFF2-40B4-BE49-F238E27FC236}">
                <a16:creationId xmlns:a16="http://schemas.microsoft.com/office/drawing/2014/main" id="{07574135-0CC7-0904-B8A2-808CA25A96B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079D24E-5E89-BCD4-BFDF-CE6D881C07E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299026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1972-3286-3033-678C-CEF8808FA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22336-9AFD-BBFD-B170-44CBD3EB0A4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03E6139-9E11-7C3E-6275-97182BF4211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768A400-9DA9-8821-A0C6-5D5796299A5B}"/>
              </a:ext>
            </a:extLst>
          </p:cNvPr>
          <p:cNvSpPr>
            <a:spLocks noGrp="1"/>
          </p:cNvSpPr>
          <p:nvPr>
            <p:ph type="sldNum" sz="quarter" idx="12"/>
          </p:nvPr>
        </p:nvSpPr>
        <p:spPr/>
        <p:txBody>
          <a:bodyPr/>
          <a:lstStyle/>
          <a:p>
            <a:fld id="{9C5BEA5F-45C3-4BB6-A590-5A9FB25E3428}" type="slidenum">
              <a:rPr lang="en-US" smtClean="0"/>
              <a:t>498</a:t>
            </a:fld>
            <a:endParaRPr lang="en-US"/>
          </a:p>
        </p:txBody>
      </p:sp>
      <p:pic>
        <p:nvPicPr>
          <p:cNvPr id="8" name="Picture 7">
            <a:extLst>
              <a:ext uri="{FF2B5EF4-FFF2-40B4-BE49-F238E27FC236}">
                <a16:creationId xmlns:a16="http://schemas.microsoft.com/office/drawing/2014/main" id="{836B2820-AA7E-61B0-EF64-04CF5EA5932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0ABCA99-C566-753B-388B-972D3DD1340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8E41E4-6149-FA77-EE29-91163E73E17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72250D-B013-7B36-C1E7-D60BCE377A2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C0A735E-4C7A-CA8F-41FA-885959DA923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361E09D-7F3E-5BD8-A620-B43FA0CB115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ACD032-2E8C-DDFA-FEFB-B0E70B3B93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0C640F-BAA7-9334-BB54-4F62A44BF91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9ECAAA2-CD6C-49C9-00B0-7BAA18B4EE8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B1C8F30-5B9B-AAB5-A6AD-A855B1710F7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22D9D87-B5F8-E5D6-DBCA-4A27E41C19E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C223491-6138-5E5A-A7E6-0EC37366B93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A9C9776-2864-9F2D-E6C6-17CAA03F255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32F6A7D-4A40-E956-1568-309B59C4D12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FCA5F74-6640-5436-8C37-C2390112FBE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7445220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BBF2-6D23-DD3F-2A0E-B5E05A0CE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6CAC9-46D8-50D0-6192-15520705B68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692E262-C31B-0E01-2F1C-9B8A07E87B8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19C0A7F-8C1F-3E71-BFA5-7140E289FAA8}"/>
              </a:ext>
            </a:extLst>
          </p:cNvPr>
          <p:cNvSpPr>
            <a:spLocks noGrp="1"/>
          </p:cNvSpPr>
          <p:nvPr>
            <p:ph type="sldNum" sz="quarter" idx="12"/>
          </p:nvPr>
        </p:nvSpPr>
        <p:spPr/>
        <p:txBody>
          <a:bodyPr/>
          <a:lstStyle/>
          <a:p>
            <a:fld id="{9C5BEA5F-45C3-4BB6-A590-5A9FB25E3428}" type="slidenum">
              <a:rPr lang="en-US" smtClean="0"/>
              <a:t>499</a:t>
            </a:fld>
            <a:endParaRPr lang="en-US"/>
          </a:p>
        </p:txBody>
      </p:sp>
      <p:pic>
        <p:nvPicPr>
          <p:cNvPr id="6" name="Picture 5">
            <a:extLst>
              <a:ext uri="{FF2B5EF4-FFF2-40B4-BE49-F238E27FC236}">
                <a16:creationId xmlns:a16="http://schemas.microsoft.com/office/drawing/2014/main" id="{4E5BB21A-1B28-3261-D895-41C10F4BF19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30A148F-E572-6EE4-497F-27DB96FC665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0677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748CF-532D-3CE8-B141-006A9F282C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227967-6232-5CAD-5201-A916252FDF1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508F35E-FD29-1FAF-AC66-628FC190B05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6E41B6F-565C-D22F-093B-BE1D062A581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6661D42-B5DC-9ED6-4B03-793A7B27A05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78CBD3E-7D49-F34B-8411-60D614F8A4E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87DA58C-D528-2F85-6659-FC3C6D7E515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50101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94EA-CB1B-72C2-08F2-1C9760FAF9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C3973-83BB-053F-1371-DBAA81D5B530}"/>
              </a:ext>
            </a:extLst>
          </p:cNvPr>
          <p:cNvSpPr>
            <a:spLocks noGrp="1"/>
          </p:cNvSpPr>
          <p:nvPr>
            <p:ph type="sldNum" sz="quarter" idx="12"/>
          </p:nvPr>
        </p:nvSpPr>
        <p:spPr/>
        <p:txBody>
          <a:bodyPr/>
          <a:lstStyle/>
          <a:p>
            <a:fld id="{9C5BEA5F-45C3-4BB6-A590-5A9FB25E3428}" type="slidenum">
              <a:rPr lang="en-US" smtClean="0"/>
              <a:t>50</a:t>
            </a:fld>
            <a:endParaRPr lang="en-US"/>
          </a:p>
        </p:txBody>
      </p:sp>
      <p:pic>
        <p:nvPicPr>
          <p:cNvPr id="3" name="Picture 2">
            <a:extLst>
              <a:ext uri="{FF2B5EF4-FFF2-40B4-BE49-F238E27FC236}">
                <a16:creationId xmlns:a16="http://schemas.microsoft.com/office/drawing/2014/main" id="{6FB21160-9865-11F8-816A-FCBC75E1C8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6F27B01-241A-4447-74E7-548C40EF237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31E981C-3453-311A-7E3A-8C107E4C7FD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1463855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26E9F-94B7-2B9E-3A92-9A3D1F6C5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3CDD-0850-FE0B-7BA7-59069519F00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F8826A0-6111-51B0-CBEF-4C9D9AFFF68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A6E13F8F-AA11-6205-7A05-8BC7D2ADEAB8}"/>
              </a:ext>
            </a:extLst>
          </p:cNvPr>
          <p:cNvSpPr>
            <a:spLocks noGrp="1"/>
          </p:cNvSpPr>
          <p:nvPr>
            <p:ph type="sldNum" sz="quarter" idx="12"/>
          </p:nvPr>
        </p:nvSpPr>
        <p:spPr/>
        <p:txBody>
          <a:bodyPr/>
          <a:lstStyle/>
          <a:p>
            <a:fld id="{9C5BEA5F-45C3-4BB6-A590-5A9FB25E3428}" type="slidenum">
              <a:rPr lang="en-US" smtClean="0"/>
              <a:t>500</a:t>
            </a:fld>
            <a:endParaRPr lang="en-US"/>
          </a:p>
        </p:txBody>
      </p:sp>
      <p:pic>
        <p:nvPicPr>
          <p:cNvPr id="6" name="Picture 5">
            <a:extLst>
              <a:ext uri="{FF2B5EF4-FFF2-40B4-BE49-F238E27FC236}">
                <a16:creationId xmlns:a16="http://schemas.microsoft.com/office/drawing/2014/main" id="{FAAA64D8-DA63-52C5-0C62-131C78D5738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8B8D56F-AE9B-F81C-99B1-E4C0F38C420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5F9D155D-9479-9006-48CD-FBA786D7EDC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04029723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DB51C-522B-3852-1BCB-55DB861BE7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16B62B-DD25-B198-CFE6-514F02F24F2E}"/>
              </a:ext>
            </a:extLst>
          </p:cNvPr>
          <p:cNvSpPr>
            <a:spLocks noGrp="1"/>
          </p:cNvSpPr>
          <p:nvPr>
            <p:ph type="sldNum" sz="quarter" idx="12"/>
          </p:nvPr>
        </p:nvSpPr>
        <p:spPr/>
        <p:txBody>
          <a:bodyPr/>
          <a:lstStyle/>
          <a:p>
            <a:fld id="{9C5BEA5F-45C3-4BB6-A590-5A9FB25E3428}" type="slidenum">
              <a:rPr lang="en-US" smtClean="0"/>
              <a:t>501</a:t>
            </a:fld>
            <a:endParaRPr lang="en-US"/>
          </a:p>
        </p:txBody>
      </p:sp>
      <p:pic>
        <p:nvPicPr>
          <p:cNvPr id="3" name="Picture 2">
            <a:extLst>
              <a:ext uri="{FF2B5EF4-FFF2-40B4-BE49-F238E27FC236}">
                <a16:creationId xmlns:a16="http://schemas.microsoft.com/office/drawing/2014/main" id="{655C4998-B0F5-7EDB-68C5-2218AD41D17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E0FD7D7-31E5-4C2C-70C3-11086DA7E1C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18E9B31-F76F-1A94-8F82-B7A47C0097F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758623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E6FB-5442-F635-508A-EA08EC76FE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F0A84A-6EED-0580-6AA0-822A3A598C1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502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1B39743-0185-CA14-339E-8554513DF54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4B2E8B9-E93F-55B1-8DA1-93880DB0EBB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03799C-C613-95F7-AD8E-3AD68CFA120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FE00BAD-6C05-98D4-503A-FA2693B2345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6058E6F-B3FF-230D-A437-5239414977E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0786439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BB5B-7027-BAB6-FD79-7CA9D16D3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1028F-97E1-2E3B-24AF-A87464285CA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A5C98A6-2573-817B-DE73-9934AFE389E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7E347D0-23A7-9273-9DF0-56BB9FEA6314}"/>
              </a:ext>
            </a:extLst>
          </p:cNvPr>
          <p:cNvSpPr>
            <a:spLocks noGrp="1"/>
          </p:cNvSpPr>
          <p:nvPr>
            <p:ph type="sldNum" sz="quarter" idx="12"/>
          </p:nvPr>
        </p:nvSpPr>
        <p:spPr/>
        <p:txBody>
          <a:bodyPr/>
          <a:lstStyle/>
          <a:p>
            <a:fld id="{9C5BEA5F-45C3-4BB6-A590-5A9FB25E3428}" type="slidenum">
              <a:rPr lang="en-US" smtClean="0"/>
              <a:t>503</a:t>
            </a:fld>
            <a:endParaRPr lang="en-US"/>
          </a:p>
        </p:txBody>
      </p:sp>
      <p:pic>
        <p:nvPicPr>
          <p:cNvPr id="8" name="Picture 7">
            <a:extLst>
              <a:ext uri="{FF2B5EF4-FFF2-40B4-BE49-F238E27FC236}">
                <a16:creationId xmlns:a16="http://schemas.microsoft.com/office/drawing/2014/main" id="{315A3056-EDE2-E2BA-5E3E-825468F1319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CFF5BF1-6D4C-C281-03C7-DD166354A41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65F18EB-C664-8849-C505-8F0995D952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974C8A-E373-53D6-8AF6-58693DEC8E2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6556AFC-F31B-6664-B800-419F01E38C8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BE8838B-62D1-A0EA-9F8B-AC83CA667CC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5FA2C27-55FB-CA52-7C33-5DFCD3B140C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87FAA2D-B83A-A25A-3498-F3F9C763C8F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08418FA-F7DC-DF48-BB24-0AD898A00F6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A9D9CFB-1F66-ECE6-08BE-781543F5D61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7D53668-FF74-CAF1-F607-D69D366D4D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A7CC557-7642-5826-F654-148A2245563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6E9745C-5EA5-3D26-02C6-0EC34B32C62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C887971-391B-1A30-600C-CFB84CF5B95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B0D6280-886C-1897-B81C-AFE252A05A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6739745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C8936-C338-91CC-B33C-D4106D2DC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0F86F-12C1-D93B-97CF-7429FCB7BB6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AD8B3B-F6AD-A389-1177-9EA618FF8C4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A6DC712-A527-55F6-223E-C781AE872860}"/>
              </a:ext>
            </a:extLst>
          </p:cNvPr>
          <p:cNvSpPr>
            <a:spLocks noGrp="1"/>
          </p:cNvSpPr>
          <p:nvPr>
            <p:ph type="sldNum" sz="quarter" idx="12"/>
          </p:nvPr>
        </p:nvSpPr>
        <p:spPr/>
        <p:txBody>
          <a:bodyPr/>
          <a:lstStyle/>
          <a:p>
            <a:fld id="{9C5BEA5F-45C3-4BB6-A590-5A9FB25E3428}" type="slidenum">
              <a:rPr lang="en-US" smtClean="0"/>
              <a:t>504</a:t>
            </a:fld>
            <a:endParaRPr lang="en-US"/>
          </a:p>
        </p:txBody>
      </p:sp>
      <p:pic>
        <p:nvPicPr>
          <p:cNvPr id="6" name="Picture 5">
            <a:extLst>
              <a:ext uri="{FF2B5EF4-FFF2-40B4-BE49-F238E27FC236}">
                <a16:creationId xmlns:a16="http://schemas.microsoft.com/office/drawing/2014/main" id="{E1E735A1-3564-BD3A-CC5D-6E17A381880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4F05101B-BD51-FD66-C35A-87CA4FB3D50F}"/>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01C8ED98-C038-5B39-D8CA-E7D39E4F525F}"/>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EBBE0400-CE0F-E7B2-4C41-025729DA66DB}"/>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1359197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4E9D-9780-C0A2-4F7A-43A5BD5F1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4B606-5013-1873-8E96-1821A9138E8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82765D9-1EC1-19D4-FB5E-5EB74E70A77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9C8B1C6-D883-46A6-AA01-AA304683E34D}"/>
              </a:ext>
            </a:extLst>
          </p:cNvPr>
          <p:cNvSpPr>
            <a:spLocks noGrp="1"/>
          </p:cNvSpPr>
          <p:nvPr>
            <p:ph type="sldNum" sz="quarter" idx="12"/>
          </p:nvPr>
        </p:nvSpPr>
        <p:spPr/>
        <p:txBody>
          <a:bodyPr/>
          <a:lstStyle/>
          <a:p>
            <a:fld id="{9C5BEA5F-45C3-4BB6-A590-5A9FB25E3428}" type="slidenum">
              <a:rPr lang="en-US" smtClean="0"/>
              <a:t>505</a:t>
            </a:fld>
            <a:endParaRPr lang="en-US"/>
          </a:p>
        </p:txBody>
      </p:sp>
      <p:pic>
        <p:nvPicPr>
          <p:cNvPr id="8" name="Picture 7">
            <a:extLst>
              <a:ext uri="{FF2B5EF4-FFF2-40B4-BE49-F238E27FC236}">
                <a16:creationId xmlns:a16="http://schemas.microsoft.com/office/drawing/2014/main" id="{A2451C8E-A473-3EA7-92A4-7ECAD3CEA25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E14CFC1-2A20-DBD2-F217-EBE9E99017C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88BC861-623D-6D33-6937-9470444A20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7E8CF0F-5AD6-2256-BE36-234F7E271BD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0958638-7CA3-BEDA-D593-10A833AE985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1CEB83F-7A93-F432-8820-845E8C6E432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2DC0D05-BC37-3D15-DE35-9CE8FE2D22E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4282343-8538-5B16-8489-C642C15F81E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12B1243-0950-C8A3-9E9D-98A42F7A6DE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58F39A3-ACCB-4890-6419-4B88B60CC39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7841D10-4CAE-0A10-C716-2AADC815B1B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1FA320B-4AAC-8297-7DC3-7E520FF6823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5DAFEFD-7251-B06E-5180-267AD67CEC9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7F7287D-3E6C-1F66-84BB-256808AC298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1E94E4-FE3B-7B32-38DD-5A65B55F8E1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113628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4492D-D97A-9F3D-E3EA-F37E5C65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2B47F-1561-FADF-8774-DB021666E0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5F2D79C-7D2F-2391-6665-90213D4B650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990284D-B600-E65B-A9B4-3BE29FA57DA3}"/>
              </a:ext>
            </a:extLst>
          </p:cNvPr>
          <p:cNvSpPr>
            <a:spLocks noGrp="1"/>
          </p:cNvSpPr>
          <p:nvPr>
            <p:ph type="sldNum" sz="quarter" idx="12"/>
          </p:nvPr>
        </p:nvSpPr>
        <p:spPr/>
        <p:txBody>
          <a:bodyPr/>
          <a:lstStyle/>
          <a:p>
            <a:fld id="{9C5BEA5F-45C3-4BB6-A590-5A9FB25E3428}" type="slidenum">
              <a:rPr lang="en-US" smtClean="0"/>
              <a:t>506</a:t>
            </a:fld>
            <a:endParaRPr lang="en-US"/>
          </a:p>
        </p:txBody>
      </p:sp>
      <p:pic>
        <p:nvPicPr>
          <p:cNvPr id="6" name="Picture 5">
            <a:extLst>
              <a:ext uri="{FF2B5EF4-FFF2-40B4-BE49-F238E27FC236}">
                <a16:creationId xmlns:a16="http://schemas.microsoft.com/office/drawing/2014/main" id="{0A26E6C9-2AD8-74F0-19DD-693F9E1F252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D2AB4BA-3091-5DB3-99CB-3A447E98F0F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0118106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28B05-1309-CBE5-931C-8416AE240E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9489F5-4602-4461-8460-FF7DE17890F3}"/>
              </a:ext>
            </a:extLst>
          </p:cNvPr>
          <p:cNvSpPr>
            <a:spLocks noGrp="1"/>
          </p:cNvSpPr>
          <p:nvPr>
            <p:ph type="sldNum" sz="quarter" idx="12"/>
          </p:nvPr>
        </p:nvSpPr>
        <p:spPr/>
        <p:txBody>
          <a:bodyPr/>
          <a:lstStyle/>
          <a:p>
            <a:fld id="{9C5BEA5F-45C3-4BB6-A590-5A9FB25E3428}" type="slidenum">
              <a:rPr lang="en-US" smtClean="0"/>
              <a:t>507</a:t>
            </a:fld>
            <a:endParaRPr lang="en-US"/>
          </a:p>
        </p:txBody>
      </p:sp>
      <p:pic>
        <p:nvPicPr>
          <p:cNvPr id="6" name="Picture 5">
            <a:extLst>
              <a:ext uri="{FF2B5EF4-FFF2-40B4-BE49-F238E27FC236}">
                <a16:creationId xmlns:a16="http://schemas.microsoft.com/office/drawing/2014/main" id="{D42FE2B4-86FE-BD90-31B0-81FD320CE1B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2B9E602F-206A-8BDF-4AEC-073C45E29AEE}"/>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776C96C-A41E-8630-DD2F-48FB8365FC8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552ED813-9D3C-ECD4-70C8-E994049F4E5A}"/>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507</a:t>
            </a:fld>
            <a:endParaRPr lang="en-US"/>
          </a:p>
        </p:txBody>
      </p:sp>
      <p:pic>
        <p:nvPicPr>
          <p:cNvPr id="7" name="Picture 6">
            <a:extLst>
              <a:ext uri="{FF2B5EF4-FFF2-40B4-BE49-F238E27FC236}">
                <a16:creationId xmlns:a16="http://schemas.microsoft.com/office/drawing/2014/main" id="{44408AD4-3811-5D87-FA37-B41C30A2BD5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BB3A670E-9CDC-D6D0-AA36-1A9217D4AB0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3359783-D662-EF63-E0C8-76E744815759}"/>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74BE9B29-86A2-2B53-3970-64A41E43FDEE}"/>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507</a:t>
            </a:fld>
            <a:endParaRPr lang="en-US"/>
          </a:p>
        </p:txBody>
      </p:sp>
      <p:pic>
        <p:nvPicPr>
          <p:cNvPr id="13" name="Picture 12">
            <a:extLst>
              <a:ext uri="{FF2B5EF4-FFF2-40B4-BE49-F238E27FC236}">
                <a16:creationId xmlns:a16="http://schemas.microsoft.com/office/drawing/2014/main" id="{C1C73B07-44DF-1D09-CE8F-D2DD561C14D9}"/>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4BA470F-862C-0136-7FAD-014311F8B5FC}"/>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F57D9B1E-11B6-172A-5DA1-FEB18DBACA9B}"/>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7021DDCD-F455-D1C8-C76E-204D58406372}"/>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507</a:t>
            </a:fld>
            <a:endParaRPr lang="en-US"/>
          </a:p>
        </p:txBody>
      </p:sp>
      <p:pic>
        <p:nvPicPr>
          <p:cNvPr id="17" name="Picture 16">
            <a:extLst>
              <a:ext uri="{FF2B5EF4-FFF2-40B4-BE49-F238E27FC236}">
                <a16:creationId xmlns:a16="http://schemas.microsoft.com/office/drawing/2014/main" id="{0D9C8133-02A6-3A9A-31AC-616068D18183}"/>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237394C-0512-2A86-1FE0-F0BCA883C0EC}"/>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115A6B5A-DD09-5C95-4698-FCDF58DA0D78}"/>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19885020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667F-4C6C-8C86-4E47-E475BA7F20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D452E-E668-F5C2-442F-C3F0C95EB295}"/>
              </a:ext>
            </a:extLst>
          </p:cNvPr>
          <p:cNvSpPr>
            <a:spLocks noGrp="1"/>
          </p:cNvSpPr>
          <p:nvPr>
            <p:ph type="sldNum" sz="quarter" idx="12"/>
          </p:nvPr>
        </p:nvSpPr>
        <p:spPr/>
        <p:txBody>
          <a:bodyPr/>
          <a:lstStyle/>
          <a:p>
            <a:fld id="{9C5BEA5F-45C3-4BB6-A590-5A9FB25E3428}" type="slidenum">
              <a:rPr lang="en-US" smtClean="0"/>
              <a:t>508</a:t>
            </a:fld>
            <a:endParaRPr lang="en-US"/>
          </a:p>
        </p:txBody>
      </p:sp>
      <p:pic>
        <p:nvPicPr>
          <p:cNvPr id="3" name="Picture 2">
            <a:extLst>
              <a:ext uri="{FF2B5EF4-FFF2-40B4-BE49-F238E27FC236}">
                <a16:creationId xmlns:a16="http://schemas.microsoft.com/office/drawing/2014/main" id="{FE386493-C418-8E9A-01FD-729E2DFFB6A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189DBEB-663B-02E8-D7CA-7A7F5095CDB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851D014-64C3-8481-D7DA-24021464DB2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2175313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5088-6429-104F-B963-F45069D26F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C1CDBA-6142-635B-6918-9FACE0003C1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509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ED7090A-3EBF-12CF-A275-410A457667D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4F14B72-80EC-FB0F-3821-F6E00C94DB2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F24F3E0-5FBB-BDAD-CE53-DC6A8168E09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23FD6D7-5108-E4EA-BAAB-4834EE9677C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CEB1B5F-DC2B-A1E2-3BF6-116D3B600D8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79557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3E41-3C3D-2642-54BD-9C3C6E4A08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2F6FC4-049B-3DCB-AF04-6848012FE7E8}"/>
              </a:ext>
            </a:extLst>
          </p:cNvPr>
          <p:cNvSpPr>
            <a:spLocks noGrp="1"/>
          </p:cNvSpPr>
          <p:nvPr>
            <p:ph type="sldNum" sz="quarter" idx="12"/>
          </p:nvPr>
        </p:nvSpPr>
        <p:spPr/>
        <p:txBody>
          <a:bodyPr/>
          <a:lstStyle/>
          <a:p>
            <a:fld id="{9C5BEA5F-45C3-4BB6-A590-5A9FB25E3428}" type="slidenum">
              <a:rPr lang="en-US" smtClean="0"/>
              <a:t>51</a:t>
            </a:fld>
            <a:endParaRPr lang="en-US"/>
          </a:p>
        </p:txBody>
      </p:sp>
      <p:pic>
        <p:nvPicPr>
          <p:cNvPr id="3" name="Picture 2">
            <a:extLst>
              <a:ext uri="{FF2B5EF4-FFF2-40B4-BE49-F238E27FC236}">
                <a16:creationId xmlns:a16="http://schemas.microsoft.com/office/drawing/2014/main" id="{A51B1D8D-5DF3-F3F2-20A0-1A5835F73CC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1B6B80F-1369-8B59-50A8-391261ECE0E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492E867-C3B7-D9AE-D304-CC2DC5D744E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2440111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DDEF-45D0-F797-5C0F-F200A68C5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3A9C4-995D-5FB4-F681-192B28F6636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D143FD-95C3-8A0F-6471-30101231C97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C1ABB39-2C2B-E81F-59A6-06F3C6D41904}"/>
              </a:ext>
            </a:extLst>
          </p:cNvPr>
          <p:cNvSpPr>
            <a:spLocks noGrp="1"/>
          </p:cNvSpPr>
          <p:nvPr>
            <p:ph type="sldNum" sz="quarter" idx="12"/>
          </p:nvPr>
        </p:nvSpPr>
        <p:spPr/>
        <p:txBody>
          <a:bodyPr/>
          <a:lstStyle/>
          <a:p>
            <a:fld id="{9C5BEA5F-45C3-4BB6-A590-5A9FB25E3428}" type="slidenum">
              <a:rPr lang="en-US" smtClean="0"/>
              <a:t>510</a:t>
            </a:fld>
            <a:endParaRPr lang="en-US"/>
          </a:p>
        </p:txBody>
      </p:sp>
      <p:pic>
        <p:nvPicPr>
          <p:cNvPr id="8" name="Picture 7">
            <a:extLst>
              <a:ext uri="{FF2B5EF4-FFF2-40B4-BE49-F238E27FC236}">
                <a16:creationId xmlns:a16="http://schemas.microsoft.com/office/drawing/2014/main" id="{2C926367-0CD7-A21C-72EE-3DE7D8C1FD7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21B5553-F872-6A45-B9A4-9D98019E65A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F2A9F4-D8FB-1D8D-778C-526CE3F0D1A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9BC8227-2A77-196E-4E55-D5F19E1052B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2AFF9E9-DF55-753D-6512-7EBEC09D7C4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8EB2511-299C-FB13-464D-6BE381CA266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974CBDD-3704-4E6D-632A-A3372DEF204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A7009FF-9B20-40FE-F8E0-6A0DD940048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6402C01-7BCE-723C-5C9A-F68B17F6B5F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9F986EC-82B3-A66F-B4F7-F4C6B3B0ED2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58BE986-0E67-6406-288B-F589DA695C6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7278E50-7492-577A-F01D-F7C8A24B63C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E690849-AE86-57B6-B448-3B7164FB248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EE312B5-965B-7E6F-83A6-2E809E033CE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5A76024-837A-1338-710D-3E4943E73A6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73110931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8C1E7-7052-A765-0101-705262F08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B4FAC-9597-5A2C-43B5-8DDC3561B9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6E1C8-2A53-C57D-C709-ADD40B9B5D1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6C48112-D9B3-2106-7E7C-45CB22E1F430}"/>
              </a:ext>
            </a:extLst>
          </p:cNvPr>
          <p:cNvSpPr>
            <a:spLocks noGrp="1"/>
          </p:cNvSpPr>
          <p:nvPr>
            <p:ph type="sldNum" sz="quarter" idx="12"/>
          </p:nvPr>
        </p:nvSpPr>
        <p:spPr/>
        <p:txBody>
          <a:bodyPr/>
          <a:lstStyle/>
          <a:p>
            <a:fld id="{9C5BEA5F-45C3-4BB6-A590-5A9FB25E3428}" type="slidenum">
              <a:rPr lang="en-US" smtClean="0"/>
              <a:t>511</a:t>
            </a:fld>
            <a:endParaRPr lang="en-US"/>
          </a:p>
        </p:txBody>
      </p:sp>
      <p:pic>
        <p:nvPicPr>
          <p:cNvPr id="6" name="Picture 5">
            <a:extLst>
              <a:ext uri="{FF2B5EF4-FFF2-40B4-BE49-F238E27FC236}">
                <a16:creationId xmlns:a16="http://schemas.microsoft.com/office/drawing/2014/main" id="{45000AA0-852F-E95E-B981-1DD95DF7E9E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ACD7DD3-E612-8571-9F07-F8B0C9D28A4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082000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3AEEA-591C-0BDB-7564-6E4827B94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74E71-8A26-5168-BC9F-FDBB19ADA56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C837E6-8F1E-A847-C355-7BEB2DEB74F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8F8150D-ADA7-F44E-0701-4634BE2A64C0}"/>
              </a:ext>
            </a:extLst>
          </p:cNvPr>
          <p:cNvSpPr>
            <a:spLocks noGrp="1"/>
          </p:cNvSpPr>
          <p:nvPr>
            <p:ph type="sldNum" sz="quarter" idx="12"/>
          </p:nvPr>
        </p:nvSpPr>
        <p:spPr/>
        <p:txBody>
          <a:bodyPr/>
          <a:lstStyle/>
          <a:p>
            <a:fld id="{9C5BEA5F-45C3-4BB6-A590-5A9FB25E3428}" type="slidenum">
              <a:rPr lang="en-US" smtClean="0"/>
              <a:t>512</a:t>
            </a:fld>
            <a:endParaRPr lang="en-US"/>
          </a:p>
        </p:txBody>
      </p:sp>
      <p:pic>
        <p:nvPicPr>
          <p:cNvPr id="8" name="Picture 7">
            <a:extLst>
              <a:ext uri="{FF2B5EF4-FFF2-40B4-BE49-F238E27FC236}">
                <a16:creationId xmlns:a16="http://schemas.microsoft.com/office/drawing/2014/main" id="{8922E1E7-FACD-ADD2-1CB0-AE536775EB1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6D6BC3-C496-7B32-F891-8123718CE86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6EFCBA9-22AF-6D7B-07B2-7BBD6D7C4D8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EC5A2A2-624A-B038-868B-68F503C7D96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1AA230E-C527-47FA-2281-5253DE22F01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BE7CD8B-891C-2086-9697-4323A70A9DA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161813-9F6C-F96A-7183-DDF3896E62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46D8580-ACB3-8F5D-762B-C09C593B2BB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A829DA6-F797-1775-6E41-FB91C43F2E1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7B4D023-1776-D2F8-512F-35E86774307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0382EB3-42EF-CB76-BED6-17D5029333F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10ADD6D-DD26-31EA-1648-157ED84F794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649B6A5-ADA5-C762-00D3-8E6EA7686FC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7D01E82-25CE-CB57-9031-59D04C339AF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7116C98-6A25-4BB1-8EB4-9F2CE1133C7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06558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AB4-C06E-F9B1-CA08-4D474539D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0AB6D-EC4E-5D39-CEB4-67E2EC0FBD2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A38577-D5DC-2BD4-98EC-2994DB8C05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3952F42-2EB8-2B04-FA89-5381E5A9DABA}"/>
              </a:ext>
            </a:extLst>
          </p:cNvPr>
          <p:cNvSpPr>
            <a:spLocks noGrp="1"/>
          </p:cNvSpPr>
          <p:nvPr>
            <p:ph type="sldNum" sz="quarter" idx="12"/>
          </p:nvPr>
        </p:nvSpPr>
        <p:spPr/>
        <p:txBody>
          <a:bodyPr/>
          <a:lstStyle/>
          <a:p>
            <a:fld id="{9C5BEA5F-45C3-4BB6-A590-5A9FB25E3428}" type="slidenum">
              <a:rPr lang="en-US" smtClean="0"/>
              <a:t>513</a:t>
            </a:fld>
            <a:endParaRPr lang="en-US"/>
          </a:p>
        </p:txBody>
      </p:sp>
      <p:pic>
        <p:nvPicPr>
          <p:cNvPr id="6" name="Picture 5">
            <a:extLst>
              <a:ext uri="{FF2B5EF4-FFF2-40B4-BE49-F238E27FC236}">
                <a16:creationId xmlns:a16="http://schemas.microsoft.com/office/drawing/2014/main" id="{132943F5-F2AD-0586-1634-15C54B4BF7D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653FEE8-1252-1282-7E66-2A960C3CEA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5234520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E4D84-2B9E-5192-5B35-1473D07DB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CEC9F-6835-17C5-C479-14C1A409534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43F6C40-1FEB-B220-5E62-F8B3AFE3104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A7F2686-EACE-4607-DA51-8E8B2ECDAE02}"/>
              </a:ext>
            </a:extLst>
          </p:cNvPr>
          <p:cNvSpPr>
            <a:spLocks noGrp="1"/>
          </p:cNvSpPr>
          <p:nvPr>
            <p:ph type="sldNum" sz="quarter" idx="12"/>
          </p:nvPr>
        </p:nvSpPr>
        <p:spPr/>
        <p:txBody>
          <a:bodyPr/>
          <a:lstStyle/>
          <a:p>
            <a:fld id="{9C5BEA5F-45C3-4BB6-A590-5A9FB25E3428}" type="slidenum">
              <a:rPr lang="en-US" smtClean="0"/>
              <a:t>514</a:t>
            </a:fld>
            <a:endParaRPr lang="en-US"/>
          </a:p>
        </p:txBody>
      </p:sp>
      <p:pic>
        <p:nvPicPr>
          <p:cNvPr id="6" name="Picture 5">
            <a:extLst>
              <a:ext uri="{FF2B5EF4-FFF2-40B4-BE49-F238E27FC236}">
                <a16:creationId xmlns:a16="http://schemas.microsoft.com/office/drawing/2014/main" id="{8E2203B3-10DF-6932-7153-2CB533092808}"/>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AFEF349-575C-24E3-C016-7DA61B582F0F}"/>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87D09DF-E752-6A5C-4495-D680216EF67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0329835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79B7-B95C-4B5F-8AD5-0CB708DAB8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150E2-2118-4797-32D3-AADFB6EBDFFE}"/>
              </a:ext>
            </a:extLst>
          </p:cNvPr>
          <p:cNvSpPr>
            <a:spLocks noGrp="1"/>
          </p:cNvSpPr>
          <p:nvPr>
            <p:ph type="sldNum" sz="quarter" idx="12"/>
          </p:nvPr>
        </p:nvSpPr>
        <p:spPr/>
        <p:txBody>
          <a:bodyPr/>
          <a:lstStyle/>
          <a:p>
            <a:fld id="{9C5BEA5F-45C3-4BB6-A590-5A9FB25E3428}" type="slidenum">
              <a:rPr lang="en-US" smtClean="0"/>
              <a:t>515</a:t>
            </a:fld>
            <a:endParaRPr lang="en-US"/>
          </a:p>
        </p:txBody>
      </p:sp>
      <p:pic>
        <p:nvPicPr>
          <p:cNvPr id="3" name="Picture 2">
            <a:extLst>
              <a:ext uri="{FF2B5EF4-FFF2-40B4-BE49-F238E27FC236}">
                <a16:creationId xmlns:a16="http://schemas.microsoft.com/office/drawing/2014/main" id="{46F5948C-9BA4-E812-D567-AB8B9DADF60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944DD83-D667-87C7-2AD5-BD6692D80D6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646B4ED-61A3-A809-87DF-8EDE2D4614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5887774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87ED6-542E-23EF-E23D-E1CE6ACB8D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378216-2D33-BBA7-BF3D-8202866C07C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516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B58C9EC-8037-3A65-698B-E04711B099F9}"/>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1D0E5DB-913F-80B8-A15E-7A91B8EB5F3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596B2F2-3322-2C17-FA8E-75FEFCE6050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8E8EBA8-28A4-A09D-F443-92C0A839FAF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B9ADF16-043B-E791-8BDD-A7BE48A6A63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678452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7F361-E3F7-8F43-5C08-32FAC7D1606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5FE71C-0297-3B77-B025-02C5F568CB7E}"/>
              </a:ext>
            </a:extLst>
          </p:cNvPr>
          <p:cNvSpPr>
            <a:spLocks noGrp="1"/>
          </p:cNvSpPr>
          <p:nvPr>
            <p:ph type="sldNum" sz="quarter" idx="12"/>
          </p:nvPr>
        </p:nvSpPr>
        <p:spPr/>
        <p:txBody>
          <a:bodyPr/>
          <a:lstStyle/>
          <a:p>
            <a:fld id="{9C5BEA5F-45C3-4BB6-A590-5A9FB25E3428}" type="slidenum">
              <a:rPr lang="en-US" smtClean="0"/>
              <a:t>517</a:t>
            </a:fld>
            <a:endParaRPr lang="en-US"/>
          </a:p>
        </p:txBody>
      </p:sp>
      <p:pic>
        <p:nvPicPr>
          <p:cNvPr id="3" name="Picture 2">
            <a:extLst>
              <a:ext uri="{FF2B5EF4-FFF2-40B4-BE49-F238E27FC236}">
                <a16:creationId xmlns:a16="http://schemas.microsoft.com/office/drawing/2014/main" id="{8B7315DC-5536-8AC2-30D3-5D56143980D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36B9940-C680-5B10-EAC6-5CF9CB4DBC9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91CB5DE-62C8-67DB-20E9-8AD9211409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05629870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EACEC-DB57-526B-3E8A-33E0EB50D16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0387F9-D6EA-7373-E94C-96687F73ED00}"/>
              </a:ext>
            </a:extLst>
          </p:cNvPr>
          <p:cNvSpPr>
            <a:spLocks noGrp="1"/>
          </p:cNvSpPr>
          <p:nvPr>
            <p:ph type="sldNum" sz="quarter" idx="12"/>
          </p:nvPr>
        </p:nvSpPr>
        <p:spPr/>
        <p:txBody>
          <a:bodyPr/>
          <a:lstStyle/>
          <a:p>
            <a:fld id="{9C5BEA5F-45C3-4BB6-A590-5A9FB25E3428}" type="slidenum">
              <a:rPr lang="en-US" smtClean="0"/>
              <a:t>518</a:t>
            </a:fld>
            <a:endParaRPr lang="en-US"/>
          </a:p>
        </p:txBody>
      </p:sp>
      <p:pic>
        <p:nvPicPr>
          <p:cNvPr id="3" name="Picture 2">
            <a:extLst>
              <a:ext uri="{FF2B5EF4-FFF2-40B4-BE49-F238E27FC236}">
                <a16:creationId xmlns:a16="http://schemas.microsoft.com/office/drawing/2014/main" id="{28EE27F4-B9CA-4273-7D3D-39166AE4B42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F15B091-8D14-D965-2CAC-62F3A39E8E4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F5951E7-BD1D-11C3-C9BA-D8B939ED28D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519055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21C1-D9AF-5320-3C77-32A8FC9D97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C1AD0-804A-F192-B6D8-857B00CA4409}"/>
              </a:ext>
            </a:extLst>
          </p:cNvPr>
          <p:cNvSpPr>
            <a:spLocks noGrp="1"/>
          </p:cNvSpPr>
          <p:nvPr>
            <p:ph type="sldNum" sz="quarter" idx="12"/>
          </p:nvPr>
        </p:nvSpPr>
        <p:spPr/>
        <p:txBody>
          <a:bodyPr/>
          <a:lstStyle/>
          <a:p>
            <a:fld id="{9C5BEA5F-45C3-4BB6-A590-5A9FB25E3428}" type="slidenum">
              <a:rPr lang="en-US" smtClean="0"/>
              <a:t>519</a:t>
            </a:fld>
            <a:endParaRPr lang="en-US"/>
          </a:p>
        </p:txBody>
      </p:sp>
      <p:pic>
        <p:nvPicPr>
          <p:cNvPr id="3" name="Picture 2">
            <a:extLst>
              <a:ext uri="{FF2B5EF4-FFF2-40B4-BE49-F238E27FC236}">
                <a16:creationId xmlns:a16="http://schemas.microsoft.com/office/drawing/2014/main" id="{FF3B0FA4-E997-7B67-3178-9FFD25A96AB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028FA8A-69E3-F802-7571-E2A51B214D6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A71457D-3047-5B54-B888-CF04B131BB5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66413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8510-1865-27A9-299F-8ED3E8469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B46FB-C08E-7C1F-9A3E-1D14A33969E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4FFDE15-19D0-EC23-C170-CB36F9C8069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E70353F-74BE-D7BD-CE09-6B75CCA8FD02}"/>
              </a:ext>
            </a:extLst>
          </p:cNvPr>
          <p:cNvSpPr>
            <a:spLocks noGrp="1"/>
          </p:cNvSpPr>
          <p:nvPr>
            <p:ph type="sldNum" sz="quarter" idx="12"/>
          </p:nvPr>
        </p:nvSpPr>
        <p:spPr/>
        <p:txBody>
          <a:bodyPr/>
          <a:lstStyle/>
          <a:p>
            <a:fld id="{9C5BEA5F-45C3-4BB6-A590-5A9FB25E3428}" type="slidenum">
              <a:rPr lang="en-US" smtClean="0"/>
              <a:t>52</a:t>
            </a:fld>
            <a:endParaRPr lang="en-US"/>
          </a:p>
        </p:txBody>
      </p:sp>
      <p:pic>
        <p:nvPicPr>
          <p:cNvPr id="8" name="Picture 7">
            <a:extLst>
              <a:ext uri="{FF2B5EF4-FFF2-40B4-BE49-F238E27FC236}">
                <a16:creationId xmlns:a16="http://schemas.microsoft.com/office/drawing/2014/main" id="{160AE896-4DF5-7384-FDD6-3BDD5699F4E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B4419E9-1DCC-B58D-E7B0-227607213B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2464FE7-5F43-D811-C2EA-2BA99E4F61C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4DCF66F-206C-0746-72B6-D8277D06025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05F133C-4039-703E-0BA0-0E937E5C4C3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2A02D30-DA32-F66F-30D2-CCB5E3BA797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D47967-F1BF-EAFF-EEB4-83EC1311CA3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741248F-844C-3809-A327-C3CA8E4C11D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6B6460E-345A-242B-E0CF-3B69F3A63C9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994178F-D54C-3B1A-B368-3D7ADC08C3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34E0BDC-4469-3844-E7AC-21D40D76974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6C0472E-0129-07E1-499F-F3830456F2B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D987218-2283-B665-8625-94814D95D64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C535E36-6D0E-8A06-4600-B9DC2A6E6F1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CB12AD8-BC1E-A5E8-10C1-B7620B77F6E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7316374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E33E0-F9EB-A79B-8840-C9F02AA64A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D2C6C4-5B8E-0122-9A77-17433E16A62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520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8F1D163-3B66-8AD2-1B34-6251C5245B7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B3D4CB4-C346-2BAA-9998-8F726995998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4CE4ED8-3C56-E83D-FE70-D306DFC5874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0738884-4C9E-F44C-6AA7-797C1350BB2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3CD692C-61C7-708D-3BA2-26007BE1820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1107346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D6D4B-497C-5136-E901-80BB04B697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8DBA11-AB45-C06A-6B73-831597EC736D}"/>
              </a:ext>
            </a:extLst>
          </p:cNvPr>
          <p:cNvSpPr>
            <a:spLocks noGrp="1"/>
          </p:cNvSpPr>
          <p:nvPr>
            <p:ph type="sldNum" sz="quarter" idx="12"/>
          </p:nvPr>
        </p:nvSpPr>
        <p:spPr/>
        <p:txBody>
          <a:bodyPr/>
          <a:lstStyle/>
          <a:p>
            <a:fld id="{9C5BEA5F-45C3-4BB6-A590-5A9FB25E3428}" type="slidenum">
              <a:rPr lang="en-US" smtClean="0"/>
              <a:t>521</a:t>
            </a:fld>
            <a:endParaRPr lang="en-US"/>
          </a:p>
        </p:txBody>
      </p:sp>
      <p:pic>
        <p:nvPicPr>
          <p:cNvPr id="3" name="Picture 2">
            <a:extLst>
              <a:ext uri="{FF2B5EF4-FFF2-40B4-BE49-F238E27FC236}">
                <a16:creationId xmlns:a16="http://schemas.microsoft.com/office/drawing/2014/main" id="{6A665ACE-C18C-15C3-1F8B-0936F4AD8BA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978F68A-354A-DACD-B11E-D543B3D687C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A1C9EB5-4008-3F3F-3898-FD9FC3C49C6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994099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84C73-7D23-4D94-5DBC-B85ED948D6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6BDB44-CA8F-25F9-8D03-BC43E88B14B6}"/>
              </a:ext>
            </a:extLst>
          </p:cNvPr>
          <p:cNvSpPr>
            <a:spLocks noGrp="1"/>
          </p:cNvSpPr>
          <p:nvPr>
            <p:ph type="sldNum" sz="quarter" idx="12"/>
          </p:nvPr>
        </p:nvSpPr>
        <p:spPr/>
        <p:txBody>
          <a:bodyPr/>
          <a:lstStyle/>
          <a:p>
            <a:fld id="{9C5BEA5F-45C3-4BB6-A590-5A9FB25E3428}" type="slidenum">
              <a:rPr lang="en-US" smtClean="0"/>
              <a:t>522</a:t>
            </a:fld>
            <a:endParaRPr lang="en-US"/>
          </a:p>
        </p:txBody>
      </p:sp>
      <p:pic>
        <p:nvPicPr>
          <p:cNvPr id="3" name="Picture 2">
            <a:extLst>
              <a:ext uri="{FF2B5EF4-FFF2-40B4-BE49-F238E27FC236}">
                <a16:creationId xmlns:a16="http://schemas.microsoft.com/office/drawing/2014/main" id="{91FF1055-6123-872A-701E-1D9E8B83EC1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BDE9DF7-E0FD-94DD-5B80-65AEC818DA9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5CBF59-8C0C-D5CF-F0E2-0EDD04CA35D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676272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CE348-90B6-F451-F7E9-9170FB23A7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5F5CE3-1C21-DF0C-FF7E-13DCC383701A}"/>
              </a:ext>
            </a:extLst>
          </p:cNvPr>
          <p:cNvSpPr>
            <a:spLocks noGrp="1"/>
          </p:cNvSpPr>
          <p:nvPr>
            <p:ph type="sldNum" sz="quarter" idx="12"/>
          </p:nvPr>
        </p:nvSpPr>
        <p:spPr/>
        <p:txBody>
          <a:bodyPr/>
          <a:lstStyle/>
          <a:p>
            <a:fld id="{9C5BEA5F-45C3-4BB6-A590-5A9FB25E3428}" type="slidenum">
              <a:rPr lang="en-US" smtClean="0"/>
              <a:t>523</a:t>
            </a:fld>
            <a:endParaRPr lang="en-US"/>
          </a:p>
        </p:txBody>
      </p:sp>
      <p:pic>
        <p:nvPicPr>
          <p:cNvPr id="3" name="Picture 2">
            <a:extLst>
              <a:ext uri="{FF2B5EF4-FFF2-40B4-BE49-F238E27FC236}">
                <a16:creationId xmlns:a16="http://schemas.microsoft.com/office/drawing/2014/main" id="{742CE5AD-3336-2A53-B75B-F9D0A8550C2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3202F30-4317-9B25-DD21-BC18232F610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E28D004-2478-B006-C1E7-B603F2C6002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467493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54397-94A7-565C-364E-71980C4986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0B552-4B18-1B0F-E4D4-F498CE269C9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524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1BFCD9B-10ED-27FA-D972-4D2CE55C0C3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9E66D21-01EF-6DDF-F602-C9DA41BB1F2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3AF99AC-05C8-8E38-A8F0-F36DD32AA70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F8F99E73-D10F-400B-A71C-1577F84647B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75485F4-AFA5-C111-9850-4F3BD920A74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35291490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F1AB7-92A4-9152-3CC9-459373A329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039AB-C256-BA95-09A7-1F4E1BC5B4AB}"/>
              </a:ext>
            </a:extLst>
          </p:cNvPr>
          <p:cNvSpPr>
            <a:spLocks noGrp="1"/>
          </p:cNvSpPr>
          <p:nvPr>
            <p:ph type="sldNum" sz="quarter" idx="12"/>
          </p:nvPr>
        </p:nvSpPr>
        <p:spPr/>
        <p:txBody>
          <a:bodyPr/>
          <a:lstStyle/>
          <a:p>
            <a:fld id="{9C5BEA5F-45C3-4BB6-A590-5A9FB25E3428}" type="slidenum">
              <a:rPr lang="en-US" smtClean="0"/>
              <a:t>525</a:t>
            </a:fld>
            <a:endParaRPr lang="en-US"/>
          </a:p>
        </p:txBody>
      </p:sp>
      <p:pic>
        <p:nvPicPr>
          <p:cNvPr id="3" name="Picture 2">
            <a:extLst>
              <a:ext uri="{FF2B5EF4-FFF2-40B4-BE49-F238E27FC236}">
                <a16:creationId xmlns:a16="http://schemas.microsoft.com/office/drawing/2014/main" id="{00427B55-1598-9E5F-F192-870B7EB2746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FEBE7BA-174B-119C-BE5C-FBEE7CFEABE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11E673C-D6AB-F241-CF5D-96676B00031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341434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679D-3693-EAF0-094A-0E24220008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D30C2-F913-068B-4155-D4D8DBAF2FE0}"/>
              </a:ext>
            </a:extLst>
          </p:cNvPr>
          <p:cNvSpPr>
            <a:spLocks noGrp="1"/>
          </p:cNvSpPr>
          <p:nvPr>
            <p:ph type="sldNum" sz="quarter" idx="12"/>
          </p:nvPr>
        </p:nvSpPr>
        <p:spPr/>
        <p:txBody>
          <a:bodyPr/>
          <a:lstStyle/>
          <a:p>
            <a:fld id="{9C5BEA5F-45C3-4BB6-A590-5A9FB25E3428}" type="slidenum">
              <a:rPr lang="en-US" smtClean="0"/>
              <a:t>526</a:t>
            </a:fld>
            <a:endParaRPr lang="en-US"/>
          </a:p>
        </p:txBody>
      </p:sp>
      <p:pic>
        <p:nvPicPr>
          <p:cNvPr id="3" name="Picture 2">
            <a:extLst>
              <a:ext uri="{FF2B5EF4-FFF2-40B4-BE49-F238E27FC236}">
                <a16:creationId xmlns:a16="http://schemas.microsoft.com/office/drawing/2014/main" id="{D6C4CE89-4CDA-3C7F-FACF-C72C9CB033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1576C33-BBC1-3CA8-945C-C047F9CD63A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E2D3DFD-94E0-2C1D-FF62-8F1F155DDFC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5013354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5E6F-78C8-4D54-EC5C-844D7F42C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6E3EE-0A4F-F003-EA67-170D2314F57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039DD84-2638-9DEE-4C4A-97403C8EFD9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3DC5463-1CE7-0ABC-2FEA-C4C6243D7651}"/>
              </a:ext>
            </a:extLst>
          </p:cNvPr>
          <p:cNvSpPr>
            <a:spLocks noGrp="1"/>
          </p:cNvSpPr>
          <p:nvPr>
            <p:ph type="sldNum" sz="quarter" idx="12"/>
          </p:nvPr>
        </p:nvSpPr>
        <p:spPr/>
        <p:txBody>
          <a:bodyPr/>
          <a:lstStyle/>
          <a:p>
            <a:fld id="{9C5BEA5F-45C3-4BB6-A590-5A9FB25E3428}" type="slidenum">
              <a:rPr lang="en-US" smtClean="0"/>
              <a:t>527</a:t>
            </a:fld>
            <a:endParaRPr lang="en-US"/>
          </a:p>
        </p:txBody>
      </p:sp>
      <p:pic>
        <p:nvPicPr>
          <p:cNvPr id="8" name="Picture 7">
            <a:extLst>
              <a:ext uri="{FF2B5EF4-FFF2-40B4-BE49-F238E27FC236}">
                <a16:creationId xmlns:a16="http://schemas.microsoft.com/office/drawing/2014/main" id="{A31B279E-771E-AD59-1294-122AE7A933F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97703D2-6787-EA40-0C8A-764E0DEEDE5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E8E1F19-2348-AEDF-611C-73291005521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AA9F12D-F7C7-4089-B188-68F93EDA7CC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C26EA16-3AA4-42B5-5165-88BD712221D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14455CE-F874-723F-9C29-CB7D7897749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B29254A-D71E-DA58-9A2C-485F41A1F02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E2BC9B5-21EF-D8B3-BA7A-486198D9008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8AA97DD-C9EF-A66C-660F-8EB45A71976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A3FEC99-153A-B957-FDBD-7E726D01650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38F9A84-9EF8-E818-E19B-ED9221149FC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95B3787-34D3-D0A5-5448-E7498F7EB01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2F7CC02-174F-FE3E-787C-70899523BEB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DC8E932-D877-C001-88D1-73E643CCF72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07E05F7-BFB5-1932-662F-C1616147257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5300841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2CE8F-5C7D-8DB7-A086-F6052ADC7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172FB-81F2-EE61-8C30-EA9E5638F3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18435C8-2B75-6E63-A83D-4F4268314CB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F6B8F36-7DCA-E706-6D61-F0F2D1C30EDD}"/>
              </a:ext>
            </a:extLst>
          </p:cNvPr>
          <p:cNvSpPr>
            <a:spLocks noGrp="1"/>
          </p:cNvSpPr>
          <p:nvPr>
            <p:ph type="sldNum" sz="quarter" idx="12"/>
          </p:nvPr>
        </p:nvSpPr>
        <p:spPr/>
        <p:txBody>
          <a:bodyPr/>
          <a:lstStyle/>
          <a:p>
            <a:fld id="{9C5BEA5F-45C3-4BB6-A590-5A9FB25E3428}" type="slidenum">
              <a:rPr lang="en-US" smtClean="0"/>
              <a:t>528</a:t>
            </a:fld>
            <a:endParaRPr lang="en-US"/>
          </a:p>
        </p:txBody>
      </p:sp>
      <p:pic>
        <p:nvPicPr>
          <p:cNvPr id="6" name="Picture 5">
            <a:extLst>
              <a:ext uri="{FF2B5EF4-FFF2-40B4-BE49-F238E27FC236}">
                <a16:creationId xmlns:a16="http://schemas.microsoft.com/office/drawing/2014/main" id="{432146E1-DCFA-367B-0745-BF93CB12E6E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8857763-A678-9911-8F44-8E18EEF9193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313040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6EC86-A63A-CE35-1E31-B9906801F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9BD27-6A43-4F96-326F-42AAA9601FE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355E55C-68B4-BFB4-D459-93D0466EE0D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0339FBA-095C-8889-63FC-590666FEF59D}"/>
              </a:ext>
            </a:extLst>
          </p:cNvPr>
          <p:cNvSpPr>
            <a:spLocks noGrp="1"/>
          </p:cNvSpPr>
          <p:nvPr>
            <p:ph type="sldNum" sz="quarter" idx="12"/>
          </p:nvPr>
        </p:nvSpPr>
        <p:spPr/>
        <p:txBody>
          <a:bodyPr/>
          <a:lstStyle/>
          <a:p>
            <a:fld id="{9C5BEA5F-45C3-4BB6-A590-5A9FB25E3428}" type="slidenum">
              <a:rPr lang="en-US" smtClean="0"/>
              <a:t>529</a:t>
            </a:fld>
            <a:endParaRPr lang="en-US"/>
          </a:p>
        </p:txBody>
      </p:sp>
      <p:pic>
        <p:nvPicPr>
          <p:cNvPr id="8" name="Picture 7">
            <a:extLst>
              <a:ext uri="{FF2B5EF4-FFF2-40B4-BE49-F238E27FC236}">
                <a16:creationId xmlns:a16="http://schemas.microsoft.com/office/drawing/2014/main" id="{2E0A5CCA-10ED-B980-CD87-BA37404DB3F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9CE13F5-E202-2BE7-29D1-91883318CBD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DE2905B-A65C-2366-4451-7776DC2A604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D98F5644-63C5-DB13-E07D-A55A8BF5014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B41804B-569D-924A-4065-9C383954674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4DB8F14-0C07-3FFC-AF1C-3D5DFB08A9F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880FFCC-2026-80AF-9F22-AA8F8C6330D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7BE6261-8396-F420-463E-CDFAE202968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63DB059-924A-B441-64F9-6372EB60941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2CE8A55-23C2-20B5-D304-11BA983B41C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6521BC8-CAD3-2A05-BF6F-27ECD4D6FA4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66B2988-B095-F5EB-31BC-3FB3CBAFF5B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5E40C60-60A2-56FB-92FE-5CA8E584D42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E6227D2-3211-0FE8-A304-65E5F24D181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5CBFD04-B33B-9A85-FC18-797DFDB6E81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505873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97EB-38F6-E652-9448-5E441CACC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2E7E2-B071-3D51-7274-1356036D724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5223CE-47C0-98DC-6A6D-DF7BE059B65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462BA8-3FAA-77AA-E122-E1A0A5CF1512}"/>
              </a:ext>
            </a:extLst>
          </p:cNvPr>
          <p:cNvSpPr>
            <a:spLocks noGrp="1"/>
          </p:cNvSpPr>
          <p:nvPr>
            <p:ph type="sldNum" sz="quarter" idx="12"/>
          </p:nvPr>
        </p:nvSpPr>
        <p:spPr/>
        <p:txBody>
          <a:bodyPr/>
          <a:lstStyle/>
          <a:p>
            <a:fld id="{9C5BEA5F-45C3-4BB6-A590-5A9FB25E3428}" type="slidenum">
              <a:rPr lang="en-US" smtClean="0"/>
              <a:t>53</a:t>
            </a:fld>
            <a:endParaRPr lang="en-US"/>
          </a:p>
        </p:txBody>
      </p:sp>
      <p:pic>
        <p:nvPicPr>
          <p:cNvPr id="6" name="Picture 5">
            <a:extLst>
              <a:ext uri="{FF2B5EF4-FFF2-40B4-BE49-F238E27FC236}">
                <a16:creationId xmlns:a16="http://schemas.microsoft.com/office/drawing/2014/main" id="{07574135-0CC7-0904-B8A2-808CA25A96B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079D24E-5E89-BCD4-BFDF-CE6D881C07E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614186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F26F3-93E5-E169-A1DE-16A68C7C0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06C3B-431E-A0B3-601C-450757BEA5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5D84FAE-3734-40BD-4795-D87E608EA39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D36541B-E915-FA84-63AB-CE11B2FD3A92}"/>
              </a:ext>
            </a:extLst>
          </p:cNvPr>
          <p:cNvSpPr>
            <a:spLocks noGrp="1"/>
          </p:cNvSpPr>
          <p:nvPr>
            <p:ph type="sldNum" sz="quarter" idx="12"/>
          </p:nvPr>
        </p:nvSpPr>
        <p:spPr/>
        <p:txBody>
          <a:bodyPr/>
          <a:lstStyle/>
          <a:p>
            <a:fld id="{9C5BEA5F-45C3-4BB6-A590-5A9FB25E3428}" type="slidenum">
              <a:rPr lang="en-US" smtClean="0"/>
              <a:t>530</a:t>
            </a:fld>
            <a:endParaRPr lang="en-US"/>
          </a:p>
        </p:txBody>
      </p:sp>
      <p:pic>
        <p:nvPicPr>
          <p:cNvPr id="6" name="Picture 5">
            <a:extLst>
              <a:ext uri="{FF2B5EF4-FFF2-40B4-BE49-F238E27FC236}">
                <a16:creationId xmlns:a16="http://schemas.microsoft.com/office/drawing/2014/main" id="{1CB75BE5-B45E-6A05-0901-FE539B9351E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B88A5AA-C861-AA7A-5B3E-A8A3CCFE518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77648504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3C15-7EB3-C46D-02F6-0288BBCA3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E19F4-ABE2-BA4F-FBC5-6BC5A8BB1A7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C2ACE6-D8D7-83D6-66A8-7215EBF0113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32C33AE-58AD-C8DB-222E-D80457F773DD}"/>
              </a:ext>
            </a:extLst>
          </p:cNvPr>
          <p:cNvSpPr>
            <a:spLocks noGrp="1"/>
          </p:cNvSpPr>
          <p:nvPr>
            <p:ph type="sldNum" sz="quarter" idx="12"/>
          </p:nvPr>
        </p:nvSpPr>
        <p:spPr/>
        <p:txBody>
          <a:bodyPr/>
          <a:lstStyle/>
          <a:p>
            <a:fld id="{9C5BEA5F-45C3-4BB6-A590-5A9FB25E3428}" type="slidenum">
              <a:rPr lang="en-US" smtClean="0"/>
              <a:t>531</a:t>
            </a:fld>
            <a:endParaRPr lang="en-US"/>
          </a:p>
        </p:txBody>
      </p:sp>
      <p:pic>
        <p:nvPicPr>
          <p:cNvPr id="6" name="Picture 5">
            <a:extLst>
              <a:ext uri="{FF2B5EF4-FFF2-40B4-BE49-F238E27FC236}">
                <a16:creationId xmlns:a16="http://schemas.microsoft.com/office/drawing/2014/main" id="{1C278F4C-0A2D-26D9-9384-B6B03534B58B}"/>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2927765-2C78-8CDE-AA11-80A365229206}"/>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73035630-D22A-AE53-2044-D50FD1FED39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9338478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0EA9B-99BD-CE03-07AA-153E562915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0FBCFF-C021-F3E7-4A48-12FF150604EB}"/>
              </a:ext>
            </a:extLst>
          </p:cNvPr>
          <p:cNvSpPr>
            <a:spLocks noGrp="1"/>
          </p:cNvSpPr>
          <p:nvPr>
            <p:ph type="sldNum" sz="quarter" idx="12"/>
          </p:nvPr>
        </p:nvSpPr>
        <p:spPr/>
        <p:txBody>
          <a:bodyPr/>
          <a:lstStyle/>
          <a:p>
            <a:fld id="{9C5BEA5F-45C3-4BB6-A590-5A9FB25E3428}" type="slidenum">
              <a:rPr lang="en-US" smtClean="0"/>
              <a:t>532</a:t>
            </a:fld>
            <a:endParaRPr lang="en-US"/>
          </a:p>
        </p:txBody>
      </p:sp>
      <p:pic>
        <p:nvPicPr>
          <p:cNvPr id="3" name="Picture 2">
            <a:extLst>
              <a:ext uri="{FF2B5EF4-FFF2-40B4-BE49-F238E27FC236}">
                <a16:creationId xmlns:a16="http://schemas.microsoft.com/office/drawing/2014/main" id="{6090649B-B936-1E0D-0A6E-DAD03BCECA6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5551428-A1E5-D40F-FD46-C0BE0F02519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22AEADC-3EFA-AC11-C2B7-978A316DAB1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635197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FAA70-1EAB-6242-8AA1-0FDAC9C441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02F250-A0D1-2103-96C6-A4F67E7677B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533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0AE5DC2-0196-553A-A544-DAA8E30075D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FC76EF2-72EA-D1A8-A6D2-770DE2FFFA4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E99EBBD-00D4-D324-011B-E092C6524E4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5316AB2-993B-86BD-A8A9-820DAA13EFF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D8C825D-84AE-A87B-93A7-06EBA16B076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65848067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403C1-9CD1-E87C-0CF3-A804189A0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41390-0D55-612D-6FB2-7DB851E7C47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CAA4FF6-0302-5C93-4BF1-10C4F4591E4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A676A5E-6D4A-F698-E74A-FEAB7E03F525}"/>
              </a:ext>
            </a:extLst>
          </p:cNvPr>
          <p:cNvSpPr>
            <a:spLocks noGrp="1"/>
          </p:cNvSpPr>
          <p:nvPr>
            <p:ph type="sldNum" sz="quarter" idx="12"/>
          </p:nvPr>
        </p:nvSpPr>
        <p:spPr/>
        <p:txBody>
          <a:bodyPr/>
          <a:lstStyle/>
          <a:p>
            <a:fld id="{9C5BEA5F-45C3-4BB6-A590-5A9FB25E3428}" type="slidenum">
              <a:rPr lang="en-US" smtClean="0"/>
              <a:t>534</a:t>
            </a:fld>
            <a:endParaRPr lang="en-US"/>
          </a:p>
        </p:txBody>
      </p:sp>
      <p:pic>
        <p:nvPicPr>
          <p:cNvPr id="8" name="Picture 7">
            <a:extLst>
              <a:ext uri="{FF2B5EF4-FFF2-40B4-BE49-F238E27FC236}">
                <a16:creationId xmlns:a16="http://schemas.microsoft.com/office/drawing/2014/main" id="{0191FADC-E53F-520F-CC2A-086C0F2ED7E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0B2A06C-D367-8737-A47D-8047174489C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3D96200-D14F-49A5-9501-1A1BB8F5CC8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08D7AD3-3249-2F79-2A56-399151D1D85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3D19DF3-56B7-8A54-7420-17262E4859B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0A2AAC0-B458-262B-5BE2-ABC617C3CBF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DB403FA-C3DF-464F-AB8E-42BCB018A14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B3DEAE5-8404-67CB-960D-EF38AEA6320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875C0DC-43A6-1FCB-B2EE-01C7BA2845F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2CD4358-0FE2-EB12-A821-BD9947A10BC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6A13932-1120-CAAA-B7D7-45D4A7FCFCD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6566091-4511-27CA-1B9C-AAFF1B9B614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B40AAC2-941A-FCC6-7C4C-796958EA5FB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6E2909A-42E1-E03A-F40C-8554CACBD29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A6FCAEB-79BE-5CA9-8A96-9193C7D67ED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24286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293C-3746-B96C-F9EC-65F4A0B3C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D4EB6-89A1-5428-519A-2555BE30CC0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338D215-BBBE-2911-EB33-4B96240BFD4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D36B637-18EC-947D-16FA-30744FAF28A7}"/>
              </a:ext>
            </a:extLst>
          </p:cNvPr>
          <p:cNvSpPr>
            <a:spLocks noGrp="1"/>
          </p:cNvSpPr>
          <p:nvPr>
            <p:ph type="sldNum" sz="quarter" idx="12"/>
          </p:nvPr>
        </p:nvSpPr>
        <p:spPr/>
        <p:txBody>
          <a:bodyPr/>
          <a:lstStyle/>
          <a:p>
            <a:fld id="{9C5BEA5F-45C3-4BB6-A590-5A9FB25E3428}" type="slidenum">
              <a:rPr lang="en-US" smtClean="0"/>
              <a:t>535</a:t>
            </a:fld>
            <a:endParaRPr lang="en-US"/>
          </a:p>
        </p:txBody>
      </p:sp>
      <p:pic>
        <p:nvPicPr>
          <p:cNvPr id="6" name="Picture 5">
            <a:extLst>
              <a:ext uri="{FF2B5EF4-FFF2-40B4-BE49-F238E27FC236}">
                <a16:creationId xmlns:a16="http://schemas.microsoft.com/office/drawing/2014/main" id="{127E623D-431A-55C4-AF6E-7EBC2B601C1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DE9DF235-EA50-E3D5-9905-DDB632ECDE2B}"/>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744FA9CD-222D-9B2A-12E9-F4DBDCBF98FD}"/>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7B2395EB-9A6D-909B-5969-75AAB3035E7E}"/>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7338783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117E5-8D29-5670-1499-E7C53305A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86F5B-FAB5-5460-138D-E06C0B9AEFB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F4BC0AC-9AFA-D386-CDC0-FAB004BC6A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EB2669D-9A8A-8879-680B-11C6D409B439}"/>
              </a:ext>
            </a:extLst>
          </p:cNvPr>
          <p:cNvSpPr>
            <a:spLocks noGrp="1"/>
          </p:cNvSpPr>
          <p:nvPr>
            <p:ph type="sldNum" sz="quarter" idx="12"/>
          </p:nvPr>
        </p:nvSpPr>
        <p:spPr/>
        <p:txBody>
          <a:bodyPr/>
          <a:lstStyle/>
          <a:p>
            <a:fld id="{9C5BEA5F-45C3-4BB6-A590-5A9FB25E3428}" type="slidenum">
              <a:rPr lang="en-US" smtClean="0"/>
              <a:t>536</a:t>
            </a:fld>
            <a:endParaRPr lang="en-US"/>
          </a:p>
        </p:txBody>
      </p:sp>
      <p:pic>
        <p:nvPicPr>
          <p:cNvPr id="8" name="Picture 7">
            <a:extLst>
              <a:ext uri="{FF2B5EF4-FFF2-40B4-BE49-F238E27FC236}">
                <a16:creationId xmlns:a16="http://schemas.microsoft.com/office/drawing/2014/main" id="{4337AE5E-10DC-DA25-1B4B-FE5554D58D9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8C1267B-3485-F81E-D531-D4778683E64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48C53B6-C798-1D90-2FED-BEA7654D71C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1DA3901-9F75-109B-86D4-ADB19FCF316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BAE2ACF-C4FE-CA80-8E6F-D3A8BC34343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94B89B1-F752-B45F-7637-9103DD9BBA6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2CCF2C8-90F2-29FF-BFD3-A4EAFFE0B19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A62FFDE-D1D9-4CA8-07FE-B3EF03FEF46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038A7B1-D119-C378-0F02-EBDEA803C4B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0DD10FC-145F-29FC-F14A-EBB89A1606C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13225A6-5305-18E9-6F53-1D266E54074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111FFC6-A4B5-AF04-D0F2-A40B188833F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33D9DE7-C3AB-1652-22C5-315F1EBFCDD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574C4B6-ADAB-5BB0-D5F9-C896CED70BE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5D4CC8B-E51B-C09A-34CF-FAE7752607D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653117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C767-39D0-F559-359A-EA0853282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EE5A8-A4C4-7BE4-DE20-642202EE39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AD9AA2-3F70-55F6-BDB3-DBAEEFCC277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7ACCD82-D687-B0A5-892F-C6291D5F091C}"/>
              </a:ext>
            </a:extLst>
          </p:cNvPr>
          <p:cNvSpPr>
            <a:spLocks noGrp="1"/>
          </p:cNvSpPr>
          <p:nvPr>
            <p:ph type="sldNum" sz="quarter" idx="12"/>
          </p:nvPr>
        </p:nvSpPr>
        <p:spPr/>
        <p:txBody>
          <a:bodyPr/>
          <a:lstStyle/>
          <a:p>
            <a:fld id="{9C5BEA5F-45C3-4BB6-A590-5A9FB25E3428}" type="slidenum">
              <a:rPr lang="en-US" smtClean="0"/>
              <a:t>537</a:t>
            </a:fld>
            <a:endParaRPr lang="en-US"/>
          </a:p>
        </p:txBody>
      </p:sp>
      <p:pic>
        <p:nvPicPr>
          <p:cNvPr id="6" name="Picture 5">
            <a:extLst>
              <a:ext uri="{FF2B5EF4-FFF2-40B4-BE49-F238E27FC236}">
                <a16:creationId xmlns:a16="http://schemas.microsoft.com/office/drawing/2014/main" id="{7A0C6EDD-74C5-0DEC-A0F6-B659E293DF4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97BB91D-4C54-20B9-59BE-CFBBED3D432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7037371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2B2DE-DA8D-440C-B51A-BB58B62B44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4F296-F3B1-8A9A-4532-FFA23C6377F3}"/>
              </a:ext>
            </a:extLst>
          </p:cNvPr>
          <p:cNvSpPr>
            <a:spLocks noGrp="1"/>
          </p:cNvSpPr>
          <p:nvPr>
            <p:ph type="sldNum" sz="quarter" idx="12"/>
          </p:nvPr>
        </p:nvSpPr>
        <p:spPr/>
        <p:txBody>
          <a:bodyPr/>
          <a:lstStyle/>
          <a:p>
            <a:fld id="{9C5BEA5F-45C3-4BB6-A590-5A9FB25E3428}" type="slidenum">
              <a:rPr lang="en-US" smtClean="0"/>
              <a:t>538</a:t>
            </a:fld>
            <a:endParaRPr lang="en-US"/>
          </a:p>
        </p:txBody>
      </p:sp>
      <p:pic>
        <p:nvPicPr>
          <p:cNvPr id="6" name="Picture 5">
            <a:extLst>
              <a:ext uri="{FF2B5EF4-FFF2-40B4-BE49-F238E27FC236}">
                <a16:creationId xmlns:a16="http://schemas.microsoft.com/office/drawing/2014/main" id="{408BE0F6-F207-427E-8EF0-1B258C09A847}"/>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BCE6B1F6-E045-532D-58E9-A96E4F9E166D}"/>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27612B5F-9502-79A5-A4A4-29C97B48CC1A}"/>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C24F950C-3252-615D-4A54-01F2148BE8C8}"/>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538</a:t>
            </a:fld>
            <a:endParaRPr lang="en-US"/>
          </a:p>
        </p:txBody>
      </p:sp>
      <p:pic>
        <p:nvPicPr>
          <p:cNvPr id="7" name="Picture 6">
            <a:extLst>
              <a:ext uri="{FF2B5EF4-FFF2-40B4-BE49-F238E27FC236}">
                <a16:creationId xmlns:a16="http://schemas.microsoft.com/office/drawing/2014/main" id="{34802FDF-3582-FB6F-E91F-46CDE00B3D6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A2542291-8636-75B9-83FD-19D92627B720}"/>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5BA208FE-0224-74ED-D4CD-9E471C608F84}"/>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D7B49A26-E908-D550-7F1A-B855298B3549}"/>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538</a:t>
            </a:fld>
            <a:endParaRPr lang="en-US"/>
          </a:p>
        </p:txBody>
      </p:sp>
      <p:pic>
        <p:nvPicPr>
          <p:cNvPr id="13" name="Picture 12">
            <a:extLst>
              <a:ext uri="{FF2B5EF4-FFF2-40B4-BE49-F238E27FC236}">
                <a16:creationId xmlns:a16="http://schemas.microsoft.com/office/drawing/2014/main" id="{48FF23BD-EC7B-40CF-6C30-346A3583C150}"/>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BCE772F-96E7-5440-E91D-1C6418D19EA5}"/>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23E6E661-206B-8124-5D17-29257441319A}"/>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1A83CFED-FD03-DACE-93CD-F0AC53FDFF76}"/>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538</a:t>
            </a:fld>
            <a:endParaRPr lang="en-US"/>
          </a:p>
        </p:txBody>
      </p:sp>
      <p:pic>
        <p:nvPicPr>
          <p:cNvPr id="17" name="Picture 16">
            <a:extLst>
              <a:ext uri="{FF2B5EF4-FFF2-40B4-BE49-F238E27FC236}">
                <a16:creationId xmlns:a16="http://schemas.microsoft.com/office/drawing/2014/main" id="{C2CB0F15-73EC-8F10-83A2-E73B057F7F08}"/>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55531CD1-46B0-7CEE-2554-EC3F2CB1FD14}"/>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49ED3EDA-0909-3C11-B72F-1A8C413B7F6B}"/>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40788025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60ED-8E8E-098F-53AF-5CC14786A8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FD909-A991-B99C-45A1-B625CB682AE3}"/>
              </a:ext>
            </a:extLst>
          </p:cNvPr>
          <p:cNvSpPr>
            <a:spLocks noGrp="1"/>
          </p:cNvSpPr>
          <p:nvPr>
            <p:ph type="sldNum" sz="quarter" idx="12"/>
          </p:nvPr>
        </p:nvSpPr>
        <p:spPr/>
        <p:txBody>
          <a:bodyPr/>
          <a:lstStyle/>
          <a:p>
            <a:fld id="{9C5BEA5F-45C3-4BB6-A590-5A9FB25E3428}" type="slidenum">
              <a:rPr lang="en-US" smtClean="0"/>
              <a:t>539</a:t>
            </a:fld>
            <a:endParaRPr lang="en-US"/>
          </a:p>
        </p:txBody>
      </p:sp>
      <p:pic>
        <p:nvPicPr>
          <p:cNvPr id="3" name="Picture 2">
            <a:extLst>
              <a:ext uri="{FF2B5EF4-FFF2-40B4-BE49-F238E27FC236}">
                <a16:creationId xmlns:a16="http://schemas.microsoft.com/office/drawing/2014/main" id="{E30CA94A-6BAF-AA5E-B495-B954AC165A4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A3D9CB-DC03-20CB-3638-0596666FFE5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6CF6BBC-13F9-1AD6-E422-305A713F515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24982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1972-3286-3033-678C-CEF8808FA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22336-9AFD-BBFD-B170-44CBD3EB0A4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03E6139-9E11-7C3E-6275-97182BF4211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768A400-9DA9-8821-A0C6-5D5796299A5B}"/>
              </a:ext>
            </a:extLst>
          </p:cNvPr>
          <p:cNvSpPr>
            <a:spLocks noGrp="1"/>
          </p:cNvSpPr>
          <p:nvPr>
            <p:ph type="sldNum" sz="quarter" idx="12"/>
          </p:nvPr>
        </p:nvSpPr>
        <p:spPr/>
        <p:txBody>
          <a:bodyPr/>
          <a:lstStyle/>
          <a:p>
            <a:fld id="{9C5BEA5F-45C3-4BB6-A590-5A9FB25E3428}" type="slidenum">
              <a:rPr lang="en-US" smtClean="0"/>
              <a:t>54</a:t>
            </a:fld>
            <a:endParaRPr lang="en-US"/>
          </a:p>
        </p:txBody>
      </p:sp>
      <p:pic>
        <p:nvPicPr>
          <p:cNvPr id="8" name="Picture 7">
            <a:extLst>
              <a:ext uri="{FF2B5EF4-FFF2-40B4-BE49-F238E27FC236}">
                <a16:creationId xmlns:a16="http://schemas.microsoft.com/office/drawing/2014/main" id="{836B2820-AA7E-61B0-EF64-04CF5EA5932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0ABCA99-C566-753B-388B-972D3DD1340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8E41E4-6149-FA77-EE29-91163E73E17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72250D-B013-7B36-C1E7-D60BCE377A2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C0A735E-4C7A-CA8F-41FA-885959DA923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361E09D-7F3E-5BD8-A620-B43FA0CB115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FACD032-2E8C-DDFA-FEFB-B0E70B3B93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90C640F-BAA7-9334-BB54-4F62A44BF91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9ECAAA2-CD6C-49C9-00B0-7BAA18B4EE8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B1C8F30-5B9B-AAB5-A6AD-A855B1710F7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22D9D87-B5F8-E5D6-DBCA-4A27E41C19E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C223491-6138-5E5A-A7E6-0EC37366B93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A9C9776-2864-9F2D-E6C6-17CAA03F255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32F6A7D-4A40-E956-1568-309B59C4D12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FCA5F74-6640-5436-8C37-C2390112FBE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897696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47F71-284E-94DE-F9E0-5FB29D48B0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E27DA4-DBBC-A7C6-CEB8-28802A9FFE7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540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6B04BE0-77A1-5E2E-431C-FD555E33403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6921711-2A4B-534D-02B8-D3570F4A354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EA5F850-EC67-11D1-3062-DFFD02BA11C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11C0DB58-F6E3-D415-508E-373EE9257D9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659AD8A-4521-B594-2F16-3AEC1B9EE58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5357251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B7B7D-7D40-93BC-9442-3AD056433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F5D37-DFAF-1E72-490D-459D759FB6A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758C094-8F98-93D1-E0C1-2684BA8ECC6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DBB73C8-9AEC-73A1-5F74-6BA7AF59035C}"/>
              </a:ext>
            </a:extLst>
          </p:cNvPr>
          <p:cNvSpPr>
            <a:spLocks noGrp="1"/>
          </p:cNvSpPr>
          <p:nvPr>
            <p:ph type="sldNum" sz="quarter" idx="12"/>
          </p:nvPr>
        </p:nvSpPr>
        <p:spPr/>
        <p:txBody>
          <a:bodyPr/>
          <a:lstStyle/>
          <a:p>
            <a:fld id="{9C5BEA5F-45C3-4BB6-A590-5A9FB25E3428}" type="slidenum">
              <a:rPr lang="en-US" smtClean="0"/>
              <a:t>541</a:t>
            </a:fld>
            <a:endParaRPr lang="en-US"/>
          </a:p>
        </p:txBody>
      </p:sp>
      <p:pic>
        <p:nvPicPr>
          <p:cNvPr id="8" name="Picture 7">
            <a:extLst>
              <a:ext uri="{FF2B5EF4-FFF2-40B4-BE49-F238E27FC236}">
                <a16:creationId xmlns:a16="http://schemas.microsoft.com/office/drawing/2014/main" id="{5614E551-378A-5E84-46B3-DABB2A34305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0E3A5C7-945C-42C3-2A1B-47AEF7F3D28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76060DB-1485-561E-5B72-7FAC2D87179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FB931CB-B263-9582-FB9B-2D12608D398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80D32F0-4222-0B70-0589-9B190717F5A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A1141F9-4617-0B71-2C16-B9D23773B7E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E609CE1-EC2C-21FD-1865-EB4C4291D900}"/>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69E3FB9-6542-5537-AC01-954CB8A138A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FBE3518-00E8-D9DD-21BA-D6EE0E663E9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D545900-DE28-9ECE-253C-79B69961074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AF0063D-312F-2C1C-4523-82F0EA438D6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262A057-44C5-2E36-321D-00A12714F67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8FDCAED-3E43-BDD1-52D2-EAC55132F8F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6309142-FAD3-7C79-7CBD-7DD837D2448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9EAD6C8-C3C6-E602-AA0C-3444CE6D03D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5103937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C482-8D3A-79BB-C2C7-40420E05C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DAEF2-7C27-5DE9-F742-5B2995915A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BC0A6C0-4449-4CEA-A524-9F1C0470E8A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6C3449E-4F94-C361-0BB8-D79EE3AAFEB8}"/>
              </a:ext>
            </a:extLst>
          </p:cNvPr>
          <p:cNvSpPr>
            <a:spLocks noGrp="1"/>
          </p:cNvSpPr>
          <p:nvPr>
            <p:ph type="sldNum" sz="quarter" idx="12"/>
          </p:nvPr>
        </p:nvSpPr>
        <p:spPr/>
        <p:txBody>
          <a:bodyPr/>
          <a:lstStyle/>
          <a:p>
            <a:fld id="{9C5BEA5F-45C3-4BB6-A590-5A9FB25E3428}" type="slidenum">
              <a:rPr lang="en-US" smtClean="0"/>
              <a:t>542</a:t>
            </a:fld>
            <a:endParaRPr lang="en-US"/>
          </a:p>
        </p:txBody>
      </p:sp>
      <p:pic>
        <p:nvPicPr>
          <p:cNvPr id="6" name="Picture 5">
            <a:extLst>
              <a:ext uri="{FF2B5EF4-FFF2-40B4-BE49-F238E27FC236}">
                <a16:creationId xmlns:a16="http://schemas.microsoft.com/office/drawing/2014/main" id="{0C995336-1DE9-5467-F6C7-166872EBE35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21B4779-AAA6-558C-C016-04315DD28CB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8454939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03170-6ECC-5860-84C9-D8997F38C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677BC-BEC9-D4EA-B60E-8169023DC80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51AAA97-7BD3-EA20-05A6-444BCFB31EC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6B88772-2DC6-A7DE-CDFB-EDC4AFB9CE36}"/>
              </a:ext>
            </a:extLst>
          </p:cNvPr>
          <p:cNvSpPr>
            <a:spLocks noGrp="1"/>
          </p:cNvSpPr>
          <p:nvPr>
            <p:ph type="sldNum" sz="quarter" idx="12"/>
          </p:nvPr>
        </p:nvSpPr>
        <p:spPr/>
        <p:txBody>
          <a:bodyPr/>
          <a:lstStyle/>
          <a:p>
            <a:fld id="{9C5BEA5F-45C3-4BB6-A590-5A9FB25E3428}" type="slidenum">
              <a:rPr lang="en-US" smtClean="0"/>
              <a:t>543</a:t>
            </a:fld>
            <a:endParaRPr lang="en-US"/>
          </a:p>
        </p:txBody>
      </p:sp>
      <p:pic>
        <p:nvPicPr>
          <p:cNvPr id="8" name="Picture 7">
            <a:extLst>
              <a:ext uri="{FF2B5EF4-FFF2-40B4-BE49-F238E27FC236}">
                <a16:creationId xmlns:a16="http://schemas.microsoft.com/office/drawing/2014/main" id="{D2EAFDF5-31FD-94BC-0DF5-65B0D127F8F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BF7BCE0-CB34-568D-7988-15FB2379151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4CBEF93-38A8-2FFF-7FD1-8821AFA307C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9D25194-5765-A83C-0206-5027058A231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FDDE63C-46E6-AD5C-4C8F-2B7B7F38B55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8955EF0-4072-86B3-B969-EB8F3BCB864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CC756EE-8723-FA49-A699-F642DBB2B02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350A90B-EE26-A8F0-983B-626A65A4A46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1CA9FFE-4CCB-4C1A-1030-E219157B615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2636D3E-70D0-C67D-2596-579FE7965EA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BC4DD60-5F68-951D-7A13-BF8B8A83821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245020-32EC-EB8B-A1E2-7C9A664BB56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16102EB-CC75-8B2E-09D3-D371AF841DB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F4025FE-E0AE-5D6F-788C-955DC924C39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48409EC-F415-E2EB-D1DF-5C971582722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345464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DCC84-0CCF-06A8-8809-4ED59DFC1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19B78-DA68-6611-8604-AB32B88C817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022C72-7E91-5AA4-7BD2-03B452EDF52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7B9190D-93D6-52FE-68A9-051BB345D890}"/>
              </a:ext>
            </a:extLst>
          </p:cNvPr>
          <p:cNvSpPr>
            <a:spLocks noGrp="1"/>
          </p:cNvSpPr>
          <p:nvPr>
            <p:ph type="sldNum" sz="quarter" idx="12"/>
          </p:nvPr>
        </p:nvSpPr>
        <p:spPr/>
        <p:txBody>
          <a:bodyPr/>
          <a:lstStyle/>
          <a:p>
            <a:fld id="{9C5BEA5F-45C3-4BB6-A590-5A9FB25E3428}" type="slidenum">
              <a:rPr lang="en-US" smtClean="0"/>
              <a:t>544</a:t>
            </a:fld>
            <a:endParaRPr lang="en-US"/>
          </a:p>
        </p:txBody>
      </p:sp>
      <p:pic>
        <p:nvPicPr>
          <p:cNvPr id="6" name="Picture 5">
            <a:extLst>
              <a:ext uri="{FF2B5EF4-FFF2-40B4-BE49-F238E27FC236}">
                <a16:creationId xmlns:a16="http://schemas.microsoft.com/office/drawing/2014/main" id="{B31B8299-E469-B905-F83B-40BDD7D1631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1A4C800E-1CC4-7E61-78E4-767FC3998BD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9320145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AD1EC-5176-12A5-2B92-D4CFF0855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276C0-010F-F88C-C30E-AD710B83E53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E7E65DA-C490-042B-A39D-359187307300}"/>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D9A7104E-2C0D-971E-7AA7-324BD9C6B140}"/>
              </a:ext>
            </a:extLst>
          </p:cNvPr>
          <p:cNvSpPr>
            <a:spLocks noGrp="1"/>
          </p:cNvSpPr>
          <p:nvPr>
            <p:ph type="sldNum" sz="quarter" idx="12"/>
          </p:nvPr>
        </p:nvSpPr>
        <p:spPr/>
        <p:txBody>
          <a:bodyPr/>
          <a:lstStyle/>
          <a:p>
            <a:fld id="{9C5BEA5F-45C3-4BB6-A590-5A9FB25E3428}" type="slidenum">
              <a:rPr lang="en-US" smtClean="0"/>
              <a:t>545</a:t>
            </a:fld>
            <a:endParaRPr lang="en-US"/>
          </a:p>
        </p:txBody>
      </p:sp>
      <p:pic>
        <p:nvPicPr>
          <p:cNvPr id="6" name="Picture 5">
            <a:extLst>
              <a:ext uri="{FF2B5EF4-FFF2-40B4-BE49-F238E27FC236}">
                <a16:creationId xmlns:a16="http://schemas.microsoft.com/office/drawing/2014/main" id="{D7DC4B0A-2F59-5438-59B7-0DBE5E1E4A06}"/>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15BC290-EFA3-4476-36A1-F22BEA6DE61E}"/>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4E572BF9-6D67-E3C3-DDD7-15DF722701AA}"/>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87439721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839C-0BD5-6268-599F-66DCE861C3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0FE3AC-3D65-84F8-1708-43DDE21FE391}"/>
              </a:ext>
            </a:extLst>
          </p:cNvPr>
          <p:cNvSpPr>
            <a:spLocks noGrp="1"/>
          </p:cNvSpPr>
          <p:nvPr>
            <p:ph type="sldNum" sz="quarter" idx="12"/>
          </p:nvPr>
        </p:nvSpPr>
        <p:spPr/>
        <p:txBody>
          <a:bodyPr/>
          <a:lstStyle/>
          <a:p>
            <a:fld id="{9C5BEA5F-45C3-4BB6-A590-5A9FB25E3428}" type="slidenum">
              <a:rPr lang="en-US" smtClean="0"/>
              <a:t>546</a:t>
            </a:fld>
            <a:endParaRPr lang="en-US"/>
          </a:p>
        </p:txBody>
      </p:sp>
      <p:pic>
        <p:nvPicPr>
          <p:cNvPr id="3" name="Picture 2">
            <a:extLst>
              <a:ext uri="{FF2B5EF4-FFF2-40B4-BE49-F238E27FC236}">
                <a16:creationId xmlns:a16="http://schemas.microsoft.com/office/drawing/2014/main" id="{C5BD447D-F198-F14E-E1AD-0C7DDC74022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8D84E7F-B4AD-2269-A36A-14925FDEF1A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9F79C22-A2AF-3433-CD78-FA99CB9F2BA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583091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9D14-5516-9094-89FE-E635626FA5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CA3CA-D212-792E-3D1A-B3D38B5B096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547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5B5E76B-B45A-DBEA-B1BD-B19B913B77D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ED90FDE-4C06-3446-F922-0AE87DE8925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48BAA1C-72DB-F9B4-CC02-7D4BEC695AC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A95E8D8-537E-A7AB-B5D5-A29505257B5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4681E03-74D1-94A5-BD23-B57C796B871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52065938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7369A-693F-C4F1-449D-FCE8CEB0D43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68B00B-3145-7CE1-908F-5773846169F1}"/>
              </a:ext>
            </a:extLst>
          </p:cNvPr>
          <p:cNvSpPr>
            <a:spLocks noGrp="1"/>
          </p:cNvSpPr>
          <p:nvPr>
            <p:ph type="sldNum" sz="quarter" idx="12"/>
          </p:nvPr>
        </p:nvSpPr>
        <p:spPr/>
        <p:txBody>
          <a:bodyPr/>
          <a:lstStyle/>
          <a:p>
            <a:fld id="{9C5BEA5F-45C3-4BB6-A590-5A9FB25E3428}" type="slidenum">
              <a:rPr lang="en-US" smtClean="0"/>
              <a:t>548</a:t>
            </a:fld>
            <a:endParaRPr lang="en-US"/>
          </a:p>
        </p:txBody>
      </p:sp>
      <p:pic>
        <p:nvPicPr>
          <p:cNvPr id="3" name="Picture 2">
            <a:extLst>
              <a:ext uri="{FF2B5EF4-FFF2-40B4-BE49-F238E27FC236}">
                <a16:creationId xmlns:a16="http://schemas.microsoft.com/office/drawing/2014/main" id="{B8B92470-0FD6-044F-E7E8-49B877771A2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BF78E9C-CEEC-481A-C42D-7C5012506CE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FE46D48-C49F-DBE5-2FEE-21BD1A4F778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3096322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1646-8836-C227-EACB-1ED7AA8758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73CE69-2F23-00D3-DC1F-4C164FCA2252}"/>
              </a:ext>
            </a:extLst>
          </p:cNvPr>
          <p:cNvSpPr>
            <a:spLocks noGrp="1"/>
          </p:cNvSpPr>
          <p:nvPr>
            <p:ph type="sldNum" sz="quarter" idx="12"/>
          </p:nvPr>
        </p:nvSpPr>
        <p:spPr/>
        <p:txBody>
          <a:bodyPr/>
          <a:lstStyle/>
          <a:p>
            <a:fld id="{9C5BEA5F-45C3-4BB6-A590-5A9FB25E3428}" type="slidenum">
              <a:rPr lang="en-US" smtClean="0"/>
              <a:t>549</a:t>
            </a:fld>
            <a:endParaRPr lang="en-US"/>
          </a:p>
        </p:txBody>
      </p:sp>
      <p:pic>
        <p:nvPicPr>
          <p:cNvPr id="3" name="Picture 2">
            <a:extLst>
              <a:ext uri="{FF2B5EF4-FFF2-40B4-BE49-F238E27FC236}">
                <a16:creationId xmlns:a16="http://schemas.microsoft.com/office/drawing/2014/main" id="{AF44C381-2FFF-832C-3B2F-5170FB546FC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87F0EAE-8B95-6C93-A1CD-EFB512CBAEA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C466305-DB6D-E1AE-5CFB-F13E720D5A1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08181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BBF2-6D23-DD3F-2A0E-B5E05A0CE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6CAC9-46D8-50D0-6192-15520705B68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692E262-C31B-0E01-2F1C-9B8A07E87B8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19C0A7F-8C1F-3E71-BFA5-7140E289FAA8}"/>
              </a:ext>
            </a:extLst>
          </p:cNvPr>
          <p:cNvSpPr>
            <a:spLocks noGrp="1"/>
          </p:cNvSpPr>
          <p:nvPr>
            <p:ph type="sldNum" sz="quarter" idx="12"/>
          </p:nvPr>
        </p:nvSpPr>
        <p:spPr/>
        <p:txBody>
          <a:bodyPr/>
          <a:lstStyle/>
          <a:p>
            <a:fld id="{9C5BEA5F-45C3-4BB6-A590-5A9FB25E3428}" type="slidenum">
              <a:rPr lang="en-US" smtClean="0"/>
              <a:t>55</a:t>
            </a:fld>
            <a:endParaRPr lang="en-US"/>
          </a:p>
        </p:txBody>
      </p:sp>
      <p:pic>
        <p:nvPicPr>
          <p:cNvPr id="6" name="Picture 5">
            <a:extLst>
              <a:ext uri="{FF2B5EF4-FFF2-40B4-BE49-F238E27FC236}">
                <a16:creationId xmlns:a16="http://schemas.microsoft.com/office/drawing/2014/main" id="{4E5BB21A-1B28-3261-D895-41C10F4BF19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30A148F-E572-6EE4-497F-27DB96FC665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7787732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92C2-1808-0771-D38A-46FF8B2257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CD7038-5B2A-F240-BB88-3723AC7CC258}"/>
              </a:ext>
            </a:extLst>
          </p:cNvPr>
          <p:cNvSpPr>
            <a:spLocks noGrp="1"/>
          </p:cNvSpPr>
          <p:nvPr>
            <p:ph type="sldNum" sz="quarter" idx="12"/>
          </p:nvPr>
        </p:nvSpPr>
        <p:spPr/>
        <p:txBody>
          <a:bodyPr/>
          <a:lstStyle/>
          <a:p>
            <a:fld id="{9C5BEA5F-45C3-4BB6-A590-5A9FB25E3428}" type="slidenum">
              <a:rPr lang="en-US" smtClean="0"/>
              <a:t>550</a:t>
            </a:fld>
            <a:endParaRPr lang="en-US"/>
          </a:p>
        </p:txBody>
      </p:sp>
      <p:pic>
        <p:nvPicPr>
          <p:cNvPr id="3" name="Picture 2">
            <a:extLst>
              <a:ext uri="{FF2B5EF4-FFF2-40B4-BE49-F238E27FC236}">
                <a16:creationId xmlns:a16="http://schemas.microsoft.com/office/drawing/2014/main" id="{4F3BF180-7F84-BC20-D5D1-91BFD8D9039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E6EB748-68DD-95A8-E3EA-A7D486FF6A3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E252EBB-D168-4A55-A1CA-A632CF6496A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50235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82470-1872-039B-4153-0E65059744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090D0B-2022-538C-FAD7-8A0CCC28F1A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551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BCCC3B1-8F59-D96E-B55D-5A65F95C2AA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FBBB832-A780-76F2-A53C-9B482CAF0C7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11F16BA-C0FB-3AF9-3D98-A25A6247E7A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CC917B9-FFFB-D641-8B30-B1589ADCCBC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20E4DB4-41EA-EE97-9941-F0BDC1E6EFA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582296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7AE6-A571-C479-42F8-9443075E49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D1FE68-048C-ECCC-CC3A-D97B602E1C1B}"/>
              </a:ext>
            </a:extLst>
          </p:cNvPr>
          <p:cNvSpPr>
            <a:spLocks noGrp="1"/>
          </p:cNvSpPr>
          <p:nvPr>
            <p:ph type="sldNum" sz="quarter" idx="12"/>
          </p:nvPr>
        </p:nvSpPr>
        <p:spPr/>
        <p:txBody>
          <a:bodyPr/>
          <a:lstStyle/>
          <a:p>
            <a:fld id="{9C5BEA5F-45C3-4BB6-A590-5A9FB25E3428}" type="slidenum">
              <a:rPr lang="en-US" smtClean="0"/>
              <a:t>552</a:t>
            </a:fld>
            <a:endParaRPr lang="en-US"/>
          </a:p>
        </p:txBody>
      </p:sp>
      <p:pic>
        <p:nvPicPr>
          <p:cNvPr id="3" name="Picture 2">
            <a:extLst>
              <a:ext uri="{FF2B5EF4-FFF2-40B4-BE49-F238E27FC236}">
                <a16:creationId xmlns:a16="http://schemas.microsoft.com/office/drawing/2014/main" id="{3967B2F6-3EB1-DCBC-026B-CE70FBB3F61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E63CF35-E643-4DF7-CED5-714A03ECCFD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536D458-E900-8B46-3375-AA095DFB5A7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701339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5043-17E3-8829-F6E9-0A56586DB4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60651-3FAD-0DD4-081D-D59691EE76DC}"/>
              </a:ext>
            </a:extLst>
          </p:cNvPr>
          <p:cNvSpPr>
            <a:spLocks noGrp="1"/>
          </p:cNvSpPr>
          <p:nvPr>
            <p:ph type="sldNum" sz="quarter" idx="12"/>
          </p:nvPr>
        </p:nvSpPr>
        <p:spPr/>
        <p:txBody>
          <a:bodyPr/>
          <a:lstStyle/>
          <a:p>
            <a:fld id="{9C5BEA5F-45C3-4BB6-A590-5A9FB25E3428}" type="slidenum">
              <a:rPr lang="en-US" smtClean="0"/>
              <a:t>553</a:t>
            </a:fld>
            <a:endParaRPr lang="en-US"/>
          </a:p>
        </p:txBody>
      </p:sp>
      <p:pic>
        <p:nvPicPr>
          <p:cNvPr id="3" name="Picture 2">
            <a:extLst>
              <a:ext uri="{FF2B5EF4-FFF2-40B4-BE49-F238E27FC236}">
                <a16:creationId xmlns:a16="http://schemas.microsoft.com/office/drawing/2014/main" id="{F9D65495-54F9-B83F-39EB-A73DD326724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BF01E71-BA6A-6469-6C8B-E764E409A89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AC07F3A-1E49-35AA-662B-C2E70B9305D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3369445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243A7-6438-0B03-28A5-CBC624E45D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F0EBE3-DE97-1E10-4DBA-CB42F6B5E138}"/>
              </a:ext>
            </a:extLst>
          </p:cNvPr>
          <p:cNvSpPr>
            <a:spLocks noGrp="1"/>
          </p:cNvSpPr>
          <p:nvPr>
            <p:ph type="sldNum" sz="quarter" idx="12"/>
          </p:nvPr>
        </p:nvSpPr>
        <p:spPr/>
        <p:txBody>
          <a:bodyPr/>
          <a:lstStyle/>
          <a:p>
            <a:fld id="{9C5BEA5F-45C3-4BB6-A590-5A9FB25E3428}" type="slidenum">
              <a:rPr lang="en-US" smtClean="0"/>
              <a:t>554</a:t>
            </a:fld>
            <a:endParaRPr lang="en-US"/>
          </a:p>
        </p:txBody>
      </p:sp>
      <p:pic>
        <p:nvPicPr>
          <p:cNvPr id="3" name="Picture 2">
            <a:extLst>
              <a:ext uri="{FF2B5EF4-FFF2-40B4-BE49-F238E27FC236}">
                <a16:creationId xmlns:a16="http://schemas.microsoft.com/office/drawing/2014/main" id="{2ADEABE4-E84A-BA11-E746-C3F413D42F3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F3BD2C3-0D2D-2D2C-46EC-B605E4EB0CC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C2FB163-FB43-DEB1-56A5-E96EB199255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4104036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37F2-E2B8-2A17-4A16-2AEEEE0F34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7D316A-75BB-AE26-A6F8-C0EADAEAEDF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555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4E6A30C-0449-AA82-C527-BC80878BBEA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7F620FB-FF3E-08DE-86F6-9748B0AA378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BDA88EF-EE16-CF94-1528-91AA74CD07E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30976F9-B91C-5A94-1EE5-00FB22610F7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769D5DC-0D10-2504-A09D-658A1537992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7218336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AC8F8-DEB4-9E6C-B58D-4D4BD903DCD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5ED885-4DB8-F9DB-4FE1-0776CF225AD3}"/>
              </a:ext>
            </a:extLst>
          </p:cNvPr>
          <p:cNvSpPr>
            <a:spLocks noGrp="1"/>
          </p:cNvSpPr>
          <p:nvPr>
            <p:ph type="sldNum" sz="quarter" idx="12"/>
          </p:nvPr>
        </p:nvSpPr>
        <p:spPr/>
        <p:txBody>
          <a:bodyPr/>
          <a:lstStyle/>
          <a:p>
            <a:fld id="{9C5BEA5F-45C3-4BB6-A590-5A9FB25E3428}" type="slidenum">
              <a:rPr lang="en-US" smtClean="0"/>
              <a:t>556</a:t>
            </a:fld>
            <a:endParaRPr lang="en-US"/>
          </a:p>
        </p:txBody>
      </p:sp>
      <p:pic>
        <p:nvPicPr>
          <p:cNvPr id="3" name="Picture 2">
            <a:extLst>
              <a:ext uri="{FF2B5EF4-FFF2-40B4-BE49-F238E27FC236}">
                <a16:creationId xmlns:a16="http://schemas.microsoft.com/office/drawing/2014/main" id="{C9079057-67DB-783F-F500-F9B0CAA9170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672E1EF-8DC1-AEF5-7018-39585854DAF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5C39D1-B5F1-A23C-4731-DA44ED9D20E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657017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9693C-6747-26B6-AA83-15695EBCB8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B998EE-0273-F223-412A-54F8DA69617D}"/>
              </a:ext>
            </a:extLst>
          </p:cNvPr>
          <p:cNvSpPr>
            <a:spLocks noGrp="1"/>
          </p:cNvSpPr>
          <p:nvPr>
            <p:ph type="sldNum" sz="quarter" idx="12"/>
          </p:nvPr>
        </p:nvSpPr>
        <p:spPr/>
        <p:txBody>
          <a:bodyPr/>
          <a:lstStyle/>
          <a:p>
            <a:fld id="{9C5BEA5F-45C3-4BB6-A590-5A9FB25E3428}" type="slidenum">
              <a:rPr lang="en-US" smtClean="0"/>
              <a:t>557</a:t>
            </a:fld>
            <a:endParaRPr lang="en-US"/>
          </a:p>
        </p:txBody>
      </p:sp>
      <p:pic>
        <p:nvPicPr>
          <p:cNvPr id="3" name="Picture 2">
            <a:extLst>
              <a:ext uri="{FF2B5EF4-FFF2-40B4-BE49-F238E27FC236}">
                <a16:creationId xmlns:a16="http://schemas.microsoft.com/office/drawing/2014/main" id="{33320D5E-0370-F13A-2573-9B309BE587B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BE8170B-CA64-B709-52F6-697990FF701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8CF5262-CC07-3B40-4918-08F1C49FCF5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4369267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1D948-2101-6442-F8BB-1E38DD434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554FB-2727-C89D-3CC6-C7A13D2838E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A7CB9AA-75BF-5EA4-2ED8-4FCA879CB2C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91D6441-3AC1-0DFA-503B-6963659B66EB}"/>
              </a:ext>
            </a:extLst>
          </p:cNvPr>
          <p:cNvSpPr>
            <a:spLocks noGrp="1"/>
          </p:cNvSpPr>
          <p:nvPr>
            <p:ph type="sldNum" sz="quarter" idx="12"/>
          </p:nvPr>
        </p:nvSpPr>
        <p:spPr/>
        <p:txBody>
          <a:bodyPr/>
          <a:lstStyle/>
          <a:p>
            <a:fld id="{9C5BEA5F-45C3-4BB6-A590-5A9FB25E3428}" type="slidenum">
              <a:rPr lang="en-US" smtClean="0"/>
              <a:t>558</a:t>
            </a:fld>
            <a:endParaRPr lang="en-US"/>
          </a:p>
        </p:txBody>
      </p:sp>
      <p:pic>
        <p:nvPicPr>
          <p:cNvPr id="8" name="Picture 7">
            <a:extLst>
              <a:ext uri="{FF2B5EF4-FFF2-40B4-BE49-F238E27FC236}">
                <a16:creationId xmlns:a16="http://schemas.microsoft.com/office/drawing/2014/main" id="{B60077C5-B0F8-16CB-8C43-745534E4194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36005B7-6DCB-2E6A-8F0D-3ACA4361EAD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9DB7345-740B-667F-C6F6-5848E144355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4645887-5146-7922-CD54-B2BEE753B4B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DC09500-DAD4-BD69-8301-FFDD1A48B13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6879348-3B1D-86D3-66F9-930DDC3208F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6D1EF53-2F3E-A190-63C6-C8F1EFE1E97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8ADB65C-7883-F742-E00F-B0D86C230E1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BD2A295-B056-61F6-B2B1-17A1481D6B8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AE90BAF-77D1-B02B-72BD-DA927C52E7A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2C0E70E-2C64-3E38-0F88-7C8B96DCEDB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08E40DE-CA4E-6526-5B24-01329C5A81F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33850C8-8206-AD66-CDD8-CD48432D960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4228842-F29C-8A92-F4D2-FB9A14A91E9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DDF961F-2FEE-60A8-A0CB-568C8E50052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0682422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D91C9-3E0F-7A66-EC22-851FCEC36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F98ED-4C83-E660-FD4B-2C33A86CF03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925B333-39B4-7BFF-A2DC-71C3CA70209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74E4429-AA65-C293-4248-969E17AC0D81}"/>
              </a:ext>
            </a:extLst>
          </p:cNvPr>
          <p:cNvSpPr>
            <a:spLocks noGrp="1"/>
          </p:cNvSpPr>
          <p:nvPr>
            <p:ph type="sldNum" sz="quarter" idx="12"/>
          </p:nvPr>
        </p:nvSpPr>
        <p:spPr/>
        <p:txBody>
          <a:bodyPr/>
          <a:lstStyle/>
          <a:p>
            <a:fld id="{9C5BEA5F-45C3-4BB6-A590-5A9FB25E3428}" type="slidenum">
              <a:rPr lang="en-US" smtClean="0"/>
              <a:t>559</a:t>
            </a:fld>
            <a:endParaRPr lang="en-US"/>
          </a:p>
        </p:txBody>
      </p:sp>
      <p:pic>
        <p:nvPicPr>
          <p:cNvPr id="6" name="Picture 5">
            <a:extLst>
              <a:ext uri="{FF2B5EF4-FFF2-40B4-BE49-F238E27FC236}">
                <a16:creationId xmlns:a16="http://schemas.microsoft.com/office/drawing/2014/main" id="{10ED1ABE-6B0D-79D0-509C-F5EA7FBFC1D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8F3B37E-C882-EA95-0AC3-7AB641C5F93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70514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26E9F-94B7-2B9E-3A92-9A3D1F6C5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3CDD-0850-FE0B-7BA7-59069519F00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F8826A0-6111-51B0-CBEF-4C9D9AFFF68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A6E13F8F-AA11-6205-7A05-8BC7D2ADEAB8}"/>
              </a:ext>
            </a:extLst>
          </p:cNvPr>
          <p:cNvSpPr>
            <a:spLocks noGrp="1"/>
          </p:cNvSpPr>
          <p:nvPr>
            <p:ph type="sldNum" sz="quarter" idx="12"/>
          </p:nvPr>
        </p:nvSpPr>
        <p:spPr/>
        <p:txBody>
          <a:bodyPr/>
          <a:lstStyle/>
          <a:p>
            <a:fld id="{9C5BEA5F-45C3-4BB6-A590-5A9FB25E3428}" type="slidenum">
              <a:rPr lang="en-US" smtClean="0"/>
              <a:t>56</a:t>
            </a:fld>
            <a:endParaRPr lang="en-US"/>
          </a:p>
        </p:txBody>
      </p:sp>
      <p:pic>
        <p:nvPicPr>
          <p:cNvPr id="6" name="Picture 5">
            <a:extLst>
              <a:ext uri="{FF2B5EF4-FFF2-40B4-BE49-F238E27FC236}">
                <a16:creationId xmlns:a16="http://schemas.microsoft.com/office/drawing/2014/main" id="{FAAA64D8-DA63-52C5-0C62-131C78D5738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8B8D56F-AE9B-F81C-99B1-E4C0F38C420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5F9D155D-9479-9006-48CD-FBA786D7EDC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49388909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42B5F-6562-F97F-5E7B-067E03ED9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013453-99DE-0A38-599D-22A2D27F471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8A6D75F-2298-6E7B-ECD1-FD748D9A241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189F4DB-398E-DFE3-13C2-9A74EECE1722}"/>
              </a:ext>
            </a:extLst>
          </p:cNvPr>
          <p:cNvSpPr>
            <a:spLocks noGrp="1"/>
          </p:cNvSpPr>
          <p:nvPr>
            <p:ph type="sldNum" sz="quarter" idx="12"/>
          </p:nvPr>
        </p:nvSpPr>
        <p:spPr/>
        <p:txBody>
          <a:bodyPr/>
          <a:lstStyle/>
          <a:p>
            <a:fld id="{9C5BEA5F-45C3-4BB6-A590-5A9FB25E3428}" type="slidenum">
              <a:rPr lang="en-US" smtClean="0"/>
              <a:t>560</a:t>
            </a:fld>
            <a:endParaRPr lang="en-US"/>
          </a:p>
        </p:txBody>
      </p:sp>
      <p:pic>
        <p:nvPicPr>
          <p:cNvPr id="8" name="Picture 7">
            <a:extLst>
              <a:ext uri="{FF2B5EF4-FFF2-40B4-BE49-F238E27FC236}">
                <a16:creationId xmlns:a16="http://schemas.microsoft.com/office/drawing/2014/main" id="{D8E8D436-905B-1EE8-55B5-D144C73D9E3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1089474-880D-537E-6597-8B6E7943F06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B44837A-A020-85D4-2CCB-3A922C3798F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0847DB0-3FC0-1EF6-EF8D-C2F6FA50D69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7173EE6-A166-0BAB-0B96-B7F577D1599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AF0760F-C790-3F04-352C-99BE19C9688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62137E9-2D68-D87E-6195-5B353C5A9F0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4F808C6-8E3A-37D4-9C97-04DCCFABA39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ECA989C-9F94-F40B-5494-EAAA7A4B303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83E8670-0DE3-0D35-9D64-77DE42A4D11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7D1E958-54FE-2512-B861-12C49611C88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044B6CB-A915-73C7-9B6E-92CB4179302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D3F7E12-F2E2-E918-D9F9-5D478EEA12E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2D97114-9B97-AFAB-19BB-37A39022D9D5}"/>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86699B2-1849-8769-28C6-352A97A5310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92724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5042-6DCD-026D-20E6-5549C2BCF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C2B8FF-7F37-E677-4A4B-DB152D8CD99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10C6391-CB76-57C7-6A44-A8B9385CF37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1A4F673-E3D7-1495-C9D5-49D15500C72A}"/>
              </a:ext>
            </a:extLst>
          </p:cNvPr>
          <p:cNvSpPr>
            <a:spLocks noGrp="1"/>
          </p:cNvSpPr>
          <p:nvPr>
            <p:ph type="sldNum" sz="quarter" idx="12"/>
          </p:nvPr>
        </p:nvSpPr>
        <p:spPr/>
        <p:txBody>
          <a:bodyPr/>
          <a:lstStyle/>
          <a:p>
            <a:fld id="{9C5BEA5F-45C3-4BB6-A590-5A9FB25E3428}" type="slidenum">
              <a:rPr lang="en-US" smtClean="0"/>
              <a:t>561</a:t>
            </a:fld>
            <a:endParaRPr lang="en-US"/>
          </a:p>
        </p:txBody>
      </p:sp>
      <p:pic>
        <p:nvPicPr>
          <p:cNvPr id="6" name="Picture 5">
            <a:extLst>
              <a:ext uri="{FF2B5EF4-FFF2-40B4-BE49-F238E27FC236}">
                <a16:creationId xmlns:a16="http://schemas.microsoft.com/office/drawing/2014/main" id="{D9C81A99-A8A6-55F6-ECF1-03A35C86392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5176A3F-1F84-5E2A-9E39-033F327B400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6021898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8247-BA0F-589F-F410-3135A6976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D07AB-F3A9-78ED-A4AB-9E8D7655FA6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454633-338C-0CB8-4A37-A10937014934}"/>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5CACD8F3-6D28-FC7E-EEF1-F6735B99D484}"/>
              </a:ext>
            </a:extLst>
          </p:cNvPr>
          <p:cNvSpPr>
            <a:spLocks noGrp="1"/>
          </p:cNvSpPr>
          <p:nvPr>
            <p:ph type="sldNum" sz="quarter" idx="12"/>
          </p:nvPr>
        </p:nvSpPr>
        <p:spPr/>
        <p:txBody>
          <a:bodyPr/>
          <a:lstStyle/>
          <a:p>
            <a:fld id="{9C5BEA5F-45C3-4BB6-A590-5A9FB25E3428}" type="slidenum">
              <a:rPr lang="en-US" smtClean="0"/>
              <a:t>562</a:t>
            </a:fld>
            <a:endParaRPr lang="en-US"/>
          </a:p>
        </p:txBody>
      </p:sp>
      <p:pic>
        <p:nvPicPr>
          <p:cNvPr id="6" name="Picture 5">
            <a:extLst>
              <a:ext uri="{FF2B5EF4-FFF2-40B4-BE49-F238E27FC236}">
                <a16:creationId xmlns:a16="http://schemas.microsoft.com/office/drawing/2014/main" id="{E8130B1F-3E5B-E0F2-209E-C18B426F5D4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9208D1FA-168F-D815-DAF5-02C34DCEFA1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7C008C9C-9A0C-D9DC-1946-BBC3100E682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4942432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06B8-D80F-92B6-E90C-10C2029571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5228F-D9F4-130E-95FD-161987B620E1}"/>
              </a:ext>
            </a:extLst>
          </p:cNvPr>
          <p:cNvSpPr>
            <a:spLocks noGrp="1"/>
          </p:cNvSpPr>
          <p:nvPr>
            <p:ph type="sldNum" sz="quarter" idx="12"/>
          </p:nvPr>
        </p:nvSpPr>
        <p:spPr/>
        <p:txBody>
          <a:bodyPr/>
          <a:lstStyle/>
          <a:p>
            <a:fld id="{9C5BEA5F-45C3-4BB6-A590-5A9FB25E3428}" type="slidenum">
              <a:rPr lang="en-US" smtClean="0"/>
              <a:t>563</a:t>
            </a:fld>
            <a:endParaRPr lang="en-US"/>
          </a:p>
        </p:txBody>
      </p:sp>
      <p:pic>
        <p:nvPicPr>
          <p:cNvPr id="3" name="Picture 2">
            <a:extLst>
              <a:ext uri="{FF2B5EF4-FFF2-40B4-BE49-F238E27FC236}">
                <a16:creationId xmlns:a16="http://schemas.microsoft.com/office/drawing/2014/main" id="{B141C63A-93E4-1F6A-22EB-43A92F7D603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AF139B-81B4-CC14-D3EB-EA4067D4612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E723486-641E-983A-B9F1-793DCDCEBD1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0672386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3F84-AE41-7C85-042A-EFC2D9B98B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57F759-5484-C42B-9CAB-0F73152AF02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564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47635C1-A86F-EF51-0AB6-93D3654C24B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F5E9091-BE67-2431-9A10-8243270D6FD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A7AE496-B093-7720-E279-38C535A9E82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1C02AC9-2EF8-866C-AC1A-79CEA624E38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DFDED4A-628D-46DE-DE6B-8DCC27F7676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001792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41E4-BC95-9A54-DBE0-82806DA31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0D796-C6FB-9314-E9F7-B3667FCF069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C2988A1-5ECA-0C31-2862-C57FF8B1D5F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C228ABC-A9FB-BAF1-1238-D4F66D0A0B7B}"/>
              </a:ext>
            </a:extLst>
          </p:cNvPr>
          <p:cNvSpPr>
            <a:spLocks noGrp="1"/>
          </p:cNvSpPr>
          <p:nvPr>
            <p:ph type="sldNum" sz="quarter" idx="12"/>
          </p:nvPr>
        </p:nvSpPr>
        <p:spPr/>
        <p:txBody>
          <a:bodyPr/>
          <a:lstStyle/>
          <a:p>
            <a:fld id="{9C5BEA5F-45C3-4BB6-A590-5A9FB25E3428}" type="slidenum">
              <a:rPr lang="en-US" smtClean="0"/>
              <a:t>565</a:t>
            </a:fld>
            <a:endParaRPr lang="en-US"/>
          </a:p>
        </p:txBody>
      </p:sp>
      <p:pic>
        <p:nvPicPr>
          <p:cNvPr id="8" name="Picture 7">
            <a:extLst>
              <a:ext uri="{FF2B5EF4-FFF2-40B4-BE49-F238E27FC236}">
                <a16:creationId xmlns:a16="http://schemas.microsoft.com/office/drawing/2014/main" id="{97021AFF-1AAB-B320-90BA-68463A21FF2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040B876-C760-7A9C-EAB6-6BE2D944A68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5A598B5-4EEE-9EB4-9974-9763DC96EF5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7F9C1C7-23D3-C7DF-D9FE-67A1D255B4F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E1440FE-0FFA-5D86-26A6-236EAC457E3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EE8FF0C-4697-EC44-C837-D7BD4FBA499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3CB7805-AD47-9531-7FDD-A4860C169C1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8E7FE72-D3E0-B3C4-977A-40E3613BC23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504AA6B-557A-A8B2-2924-9A3345372AA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91F54B8-E2B7-0C97-58FE-90EA53B7649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21E6CF5-ACE6-4CE1-BDAA-9A069E1C563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B18BBBA-C6A4-9BFB-4236-B28A4B156B2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C2A002A-B948-2F5D-F523-26EC295A2AD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A54C665-375D-98F1-8627-E8BC45EC4C7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76742DD-525E-88EE-B3A4-D0FE471E34C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6169567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B7EE-08B5-F228-405E-4407C2CDB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F2DA4-BB65-66F3-6645-143FB3DDC1C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E67FAC0-24E5-BED0-CDE7-DE6AC2EE93E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B943195-0166-D231-D35B-75F47F029CB4}"/>
              </a:ext>
            </a:extLst>
          </p:cNvPr>
          <p:cNvSpPr>
            <a:spLocks noGrp="1"/>
          </p:cNvSpPr>
          <p:nvPr>
            <p:ph type="sldNum" sz="quarter" idx="12"/>
          </p:nvPr>
        </p:nvSpPr>
        <p:spPr/>
        <p:txBody>
          <a:bodyPr/>
          <a:lstStyle/>
          <a:p>
            <a:fld id="{9C5BEA5F-45C3-4BB6-A590-5A9FB25E3428}" type="slidenum">
              <a:rPr lang="en-US" smtClean="0"/>
              <a:t>566</a:t>
            </a:fld>
            <a:endParaRPr lang="en-US"/>
          </a:p>
        </p:txBody>
      </p:sp>
      <p:pic>
        <p:nvPicPr>
          <p:cNvPr id="6" name="Picture 5">
            <a:extLst>
              <a:ext uri="{FF2B5EF4-FFF2-40B4-BE49-F238E27FC236}">
                <a16:creationId xmlns:a16="http://schemas.microsoft.com/office/drawing/2014/main" id="{B9AF0577-A0E7-A004-307B-602088EA816F}"/>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7F618202-A6B3-1F2D-9182-A0E65354A0E9}"/>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7F51113E-9D45-50AF-BD78-FCA887C08EA2}"/>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4A2D64E7-F91E-1957-5159-FBCF958F3B59}"/>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42872066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3B7C5-6CD7-1C7C-7B5A-29BD60A36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03146-492D-EF15-3623-D2054D28917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8830536-CE79-07B9-D164-E355A6B98EB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CFEEC99-D867-237C-770F-732A7D4F089E}"/>
              </a:ext>
            </a:extLst>
          </p:cNvPr>
          <p:cNvSpPr>
            <a:spLocks noGrp="1"/>
          </p:cNvSpPr>
          <p:nvPr>
            <p:ph type="sldNum" sz="quarter" idx="12"/>
          </p:nvPr>
        </p:nvSpPr>
        <p:spPr/>
        <p:txBody>
          <a:bodyPr/>
          <a:lstStyle/>
          <a:p>
            <a:fld id="{9C5BEA5F-45C3-4BB6-A590-5A9FB25E3428}" type="slidenum">
              <a:rPr lang="en-US" smtClean="0"/>
              <a:t>567</a:t>
            </a:fld>
            <a:endParaRPr lang="en-US"/>
          </a:p>
        </p:txBody>
      </p:sp>
      <p:pic>
        <p:nvPicPr>
          <p:cNvPr id="8" name="Picture 7">
            <a:extLst>
              <a:ext uri="{FF2B5EF4-FFF2-40B4-BE49-F238E27FC236}">
                <a16:creationId xmlns:a16="http://schemas.microsoft.com/office/drawing/2014/main" id="{C6B75E02-F5A0-EB49-2F72-96D7799B2BE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8F702AD-10E9-BD0E-5A8E-8AD1444B911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942762D-113C-C056-8FAC-D930372B05A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6B34AAD-A80C-091A-8119-134D9D3E356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E1D4C3E-D5C0-BAEF-EB10-91C05E95EDB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6351473-B847-E178-30B4-23521958689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27704D7-23A7-C6A5-2DDA-A5895DDCD6D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CDF7BF9-F8AD-D486-4916-1E8400015E5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D960888-1D39-0ABC-1921-8A2C4664F0C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D02E581-09C5-B352-7936-784447221D8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2E65932-F2CE-E058-66B9-F0CE9AB5233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CEF8504-24F1-CC6F-8601-76294E397E2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58475DD-1A5B-F985-3829-50F6C7BCF62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8E1A81B-87CB-7831-B877-721564136C8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1CBE525-8B5B-ACB9-2870-CD59BF8860B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618876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7C517-F835-6D62-96EE-79C111F28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D7A4A-29B2-E602-DB10-A44E506CCE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BF93C2-0B52-2D5C-7D98-5D645D618E0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1AEEEEE-345C-DA38-A28F-BEAB98A85A7A}"/>
              </a:ext>
            </a:extLst>
          </p:cNvPr>
          <p:cNvSpPr>
            <a:spLocks noGrp="1"/>
          </p:cNvSpPr>
          <p:nvPr>
            <p:ph type="sldNum" sz="quarter" idx="12"/>
          </p:nvPr>
        </p:nvSpPr>
        <p:spPr/>
        <p:txBody>
          <a:bodyPr/>
          <a:lstStyle/>
          <a:p>
            <a:fld id="{9C5BEA5F-45C3-4BB6-A590-5A9FB25E3428}" type="slidenum">
              <a:rPr lang="en-US" smtClean="0"/>
              <a:t>568</a:t>
            </a:fld>
            <a:endParaRPr lang="en-US"/>
          </a:p>
        </p:txBody>
      </p:sp>
      <p:pic>
        <p:nvPicPr>
          <p:cNvPr id="6" name="Picture 5">
            <a:extLst>
              <a:ext uri="{FF2B5EF4-FFF2-40B4-BE49-F238E27FC236}">
                <a16:creationId xmlns:a16="http://schemas.microsoft.com/office/drawing/2014/main" id="{C6DCE4A8-A5E7-2F24-44F6-7ADE346F751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136CE90-2847-4102-EF86-6ABA0DB370B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60733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C7FB9-6DC1-BF50-B8BF-BE22407BC4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FAF6E3-30D2-96C5-8593-1F0D2EE06CDD}"/>
              </a:ext>
            </a:extLst>
          </p:cNvPr>
          <p:cNvSpPr>
            <a:spLocks noGrp="1"/>
          </p:cNvSpPr>
          <p:nvPr>
            <p:ph type="sldNum" sz="quarter" idx="12"/>
          </p:nvPr>
        </p:nvSpPr>
        <p:spPr/>
        <p:txBody>
          <a:bodyPr/>
          <a:lstStyle/>
          <a:p>
            <a:fld id="{9C5BEA5F-45C3-4BB6-A590-5A9FB25E3428}" type="slidenum">
              <a:rPr lang="en-US" smtClean="0"/>
              <a:t>569</a:t>
            </a:fld>
            <a:endParaRPr lang="en-US"/>
          </a:p>
        </p:txBody>
      </p:sp>
      <p:pic>
        <p:nvPicPr>
          <p:cNvPr id="6" name="Picture 5">
            <a:extLst>
              <a:ext uri="{FF2B5EF4-FFF2-40B4-BE49-F238E27FC236}">
                <a16:creationId xmlns:a16="http://schemas.microsoft.com/office/drawing/2014/main" id="{7C6E8E59-6D18-354E-24A1-C61022F8F79F}"/>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5A2D3D03-6173-2263-8862-C3DA8F5CAAD9}"/>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8901F13-B226-765F-5CAF-E2C523C24B7C}"/>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6C68EDA5-58B4-8D30-2FB4-AF056063FAF0}"/>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569</a:t>
            </a:fld>
            <a:endParaRPr lang="en-US"/>
          </a:p>
        </p:txBody>
      </p:sp>
      <p:pic>
        <p:nvPicPr>
          <p:cNvPr id="7" name="Picture 6">
            <a:extLst>
              <a:ext uri="{FF2B5EF4-FFF2-40B4-BE49-F238E27FC236}">
                <a16:creationId xmlns:a16="http://schemas.microsoft.com/office/drawing/2014/main" id="{8F6840DB-2405-57FC-8D3B-DC220FE171F1}"/>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8E99B54D-F50E-71CA-5744-98404A2F8D32}"/>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AA44615D-F925-4FE0-0980-2AD673684D1C}"/>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DE1A0739-9D50-7A69-B35B-B8D5B6CA1C62}"/>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569</a:t>
            </a:fld>
            <a:endParaRPr lang="en-US"/>
          </a:p>
        </p:txBody>
      </p:sp>
      <p:pic>
        <p:nvPicPr>
          <p:cNvPr id="13" name="Picture 12">
            <a:extLst>
              <a:ext uri="{FF2B5EF4-FFF2-40B4-BE49-F238E27FC236}">
                <a16:creationId xmlns:a16="http://schemas.microsoft.com/office/drawing/2014/main" id="{0D37448B-07A3-BA13-33A3-44F59AE6460B}"/>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9299A90F-E3D7-B520-5879-FEFF5AD94A2E}"/>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7B396403-B51F-6192-8561-707B0135B5FB}"/>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8C978E9B-2FAE-9033-AB07-F3FBE9DF016C}"/>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569</a:t>
            </a:fld>
            <a:endParaRPr lang="en-US"/>
          </a:p>
        </p:txBody>
      </p:sp>
      <p:pic>
        <p:nvPicPr>
          <p:cNvPr id="17" name="Picture 16">
            <a:extLst>
              <a:ext uri="{FF2B5EF4-FFF2-40B4-BE49-F238E27FC236}">
                <a16:creationId xmlns:a16="http://schemas.microsoft.com/office/drawing/2014/main" id="{572B7F48-0510-C90A-5499-5B5CF72DB0D1}"/>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59F5FDFD-D065-A9B2-0741-1AB4890BD8F8}"/>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8620BDA4-68EC-DB76-1596-D6ADD8CAF7D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914683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DB51C-522B-3852-1BCB-55DB861BE7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16B62B-DD25-B198-CFE6-514F02F24F2E}"/>
              </a:ext>
            </a:extLst>
          </p:cNvPr>
          <p:cNvSpPr>
            <a:spLocks noGrp="1"/>
          </p:cNvSpPr>
          <p:nvPr>
            <p:ph type="sldNum" sz="quarter" idx="12"/>
          </p:nvPr>
        </p:nvSpPr>
        <p:spPr/>
        <p:txBody>
          <a:bodyPr/>
          <a:lstStyle/>
          <a:p>
            <a:fld id="{9C5BEA5F-45C3-4BB6-A590-5A9FB25E3428}" type="slidenum">
              <a:rPr lang="en-US" smtClean="0"/>
              <a:t>57</a:t>
            </a:fld>
            <a:endParaRPr lang="en-US"/>
          </a:p>
        </p:txBody>
      </p:sp>
      <p:pic>
        <p:nvPicPr>
          <p:cNvPr id="3" name="Picture 2">
            <a:extLst>
              <a:ext uri="{FF2B5EF4-FFF2-40B4-BE49-F238E27FC236}">
                <a16:creationId xmlns:a16="http://schemas.microsoft.com/office/drawing/2014/main" id="{655C4998-B0F5-7EDB-68C5-2218AD41D17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E0FD7D7-31E5-4C2C-70C3-11086DA7E1C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18E9B31-F76F-1A94-8F82-B7A47C0097F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5422647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634B5-01F4-932C-A24C-5C33ABFFDA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7804D0-301B-18CD-C3D1-9D0D2711D769}"/>
              </a:ext>
            </a:extLst>
          </p:cNvPr>
          <p:cNvSpPr>
            <a:spLocks noGrp="1"/>
          </p:cNvSpPr>
          <p:nvPr>
            <p:ph type="sldNum" sz="quarter" idx="12"/>
          </p:nvPr>
        </p:nvSpPr>
        <p:spPr/>
        <p:txBody>
          <a:bodyPr/>
          <a:lstStyle/>
          <a:p>
            <a:fld id="{9C5BEA5F-45C3-4BB6-A590-5A9FB25E3428}" type="slidenum">
              <a:rPr lang="en-US" smtClean="0"/>
              <a:t>570</a:t>
            </a:fld>
            <a:endParaRPr lang="en-US"/>
          </a:p>
        </p:txBody>
      </p:sp>
      <p:pic>
        <p:nvPicPr>
          <p:cNvPr id="3" name="Picture 2">
            <a:extLst>
              <a:ext uri="{FF2B5EF4-FFF2-40B4-BE49-F238E27FC236}">
                <a16:creationId xmlns:a16="http://schemas.microsoft.com/office/drawing/2014/main" id="{D17D079B-7697-31D1-B0B8-6ABDBDBB935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0B16875-0B1C-A404-B05B-BD8EF50C0F3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58FD1DD-BB1A-579A-7E7E-71728E97B49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080301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2CE6-1332-09C8-D718-0DBBE1D3BF8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40504A-A109-51B0-35E1-D425703CBE1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571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D617DDE-9CDB-F4DA-4DD7-D88DC0358BB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FD72871-F573-F26C-F5B1-3DB6EA24D27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AB2723C-4745-E756-5051-71C5FC05A42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A973F71-2F92-3BA8-BC8B-270680A81FD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570821A-0FA9-7CE8-814D-9DD12DA5C57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928933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A1227-FF61-EE7E-5B00-45C31D8CA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0B2B6-5180-9B08-205E-5F5D3EDB106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54044B-200B-6289-20A7-BF198880366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26F795F-4356-3077-2651-22000C574912}"/>
              </a:ext>
            </a:extLst>
          </p:cNvPr>
          <p:cNvSpPr>
            <a:spLocks noGrp="1"/>
          </p:cNvSpPr>
          <p:nvPr>
            <p:ph type="sldNum" sz="quarter" idx="12"/>
          </p:nvPr>
        </p:nvSpPr>
        <p:spPr/>
        <p:txBody>
          <a:bodyPr/>
          <a:lstStyle/>
          <a:p>
            <a:fld id="{9C5BEA5F-45C3-4BB6-A590-5A9FB25E3428}" type="slidenum">
              <a:rPr lang="en-US" smtClean="0"/>
              <a:t>572</a:t>
            </a:fld>
            <a:endParaRPr lang="en-US"/>
          </a:p>
        </p:txBody>
      </p:sp>
      <p:pic>
        <p:nvPicPr>
          <p:cNvPr id="8" name="Picture 7">
            <a:extLst>
              <a:ext uri="{FF2B5EF4-FFF2-40B4-BE49-F238E27FC236}">
                <a16:creationId xmlns:a16="http://schemas.microsoft.com/office/drawing/2014/main" id="{4EF2BBD9-EE55-D5C6-299C-D4D906D6FCE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05737D1-B799-1F86-57EF-BA503D92949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A559426-0FA3-CBAC-092E-75A5D81F86A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ECBF4D8-21D8-1661-946B-A314CB6CF13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CD48669-0389-E181-E88C-6AF506B10E5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8838436-45F4-68FE-7DAA-47E63B772A8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0C515FD-4243-25F9-7DE3-4A0AE776DD4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287E46C-4A95-D660-D90E-925CDEC3ADB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D2ED273-DE39-FB02-2868-B14F9B52B63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2CB0EF8-A508-C14A-5A76-5261D6AC7C0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3ABA2DD-444A-1193-112F-FFC2FEAFAA4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5B87AAD-6EE7-BE8A-1728-36EAC614284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9B4E08E-B32C-7DE5-E8AA-62F80AD1B41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C0A24F0-DF7A-FE31-0237-E53794D1881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7BBB526-3512-4440-FD88-7BFAB0CD1B8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81753147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1506C-9404-253E-49CC-B815B6864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2E5F4-E3EE-23BD-6811-7A0BEE2B7A8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1C0CF2C-69DD-E8F8-E2DC-1EEE6A042AC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CF7AB6C-B8A2-E574-FB42-8406BCDA68B3}"/>
              </a:ext>
            </a:extLst>
          </p:cNvPr>
          <p:cNvSpPr>
            <a:spLocks noGrp="1"/>
          </p:cNvSpPr>
          <p:nvPr>
            <p:ph type="sldNum" sz="quarter" idx="12"/>
          </p:nvPr>
        </p:nvSpPr>
        <p:spPr/>
        <p:txBody>
          <a:bodyPr/>
          <a:lstStyle/>
          <a:p>
            <a:fld id="{9C5BEA5F-45C3-4BB6-A590-5A9FB25E3428}" type="slidenum">
              <a:rPr lang="en-US" smtClean="0"/>
              <a:t>573</a:t>
            </a:fld>
            <a:endParaRPr lang="en-US"/>
          </a:p>
        </p:txBody>
      </p:sp>
      <p:pic>
        <p:nvPicPr>
          <p:cNvPr id="6" name="Picture 5">
            <a:extLst>
              <a:ext uri="{FF2B5EF4-FFF2-40B4-BE49-F238E27FC236}">
                <a16:creationId xmlns:a16="http://schemas.microsoft.com/office/drawing/2014/main" id="{B3A2D52A-CFC7-4CAA-AA78-17DECA2F8C7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5D931CE-2D09-E4FD-7BEF-78755C17E82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2283632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5F796-BF1B-2239-CC0C-659B2A3A1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180B0-0837-E606-F4FC-745B24060C1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28DD6CC-AF1F-4778-809E-A6471026F66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5B61A55-C507-1959-F619-86767F4EA119}"/>
              </a:ext>
            </a:extLst>
          </p:cNvPr>
          <p:cNvSpPr>
            <a:spLocks noGrp="1"/>
          </p:cNvSpPr>
          <p:nvPr>
            <p:ph type="sldNum" sz="quarter" idx="12"/>
          </p:nvPr>
        </p:nvSpPr>
        <p:spPr/>
        <p:txBody>
          <a:bodyPr/>
          <a:lstStyle/>
          <a:p>
            <a:fld id="{9C5BEA5F-45C3-4BB6-A590-5A9FB25E3428}" type="slidenum">
              <a:rPr lang="en-US" smtClean="0"/>
              <a:t>574</a:t>
            </a:fld>
            <a:endParaRPr lang="en-US"/>
          </a:p>
        </p:txBody>
      </p:sp>
      <p:pic>
        <p:nvPicPr>
          <p:cNvPr id="8" name="Picture 7">
            <a:extLst>
              <a:ext uri="{FF2B5EF4-FFF2-40B4-BE49-F238E27FC236}">
                <a16:creationId xmlns:a16="http://schemas.microsoft.com/office/drawing/2014/main" id="{7A4640BD-5C58-BD57-73DE-F4B07280A7D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64EF9EF-B7A0-48BB-4614-264D8E01B87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F43DF6F-8E83-5373-01E4-EF52EB13A79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D8DFF81A-843E-AE7B-FE3F-6311B0BCCC4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C1A36F0-7D19-8026-0E2F-84BFB1382E5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5E1AB7E-E0F4-8CFC-94B7-4C733F7EDD5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305F03D-A103-03B2-CE8C-50818E077A3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856F557-3C47-4AA8-1F10-8EE469EA995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B1C07B8-A7F5-F6ED-2191-66E423E9BBC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7B45BEA-9B4C-5EA9-6433-C89754705E4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11F2E2C-3F48-8FB3-B73B-4C361149F80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84F7C49-5F55-4EC6-70FB-2E8EEDD8CFE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54023DD-47F8-0C22-C338-B270788F6AF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A2BAA87-129C-8108-01E6-FA76D638598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1095916-1FD6-BB11-5DE1-B81F9B626F0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66723449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7888-056A-4912-6905-926BA1206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574F9-9CFA-DC54-2EA7-39F6BEFD8FA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269CA82-1C29-9597-DB8E-A74764FF7DB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FF55F1C-85A6-FB7C-B2B0-1559EC9E7509}"/>
              </a:ext>
            </a:extLst>
          </p:cNvPr>
          <p:cNvSpPr>
            <a:spLocks noGrp="1"/>
          </p:cNvSpPr>
          <p:nvPr>
            <p:ph type="sldNum" sz="quarter" idx="12"/>
          </p:nvPr>
        </p:nvSpPr>
        <p:spPr/>
        <p:txBody>
          <a:bodyPr/>
          <a:lstStyle/>
          <a:p>
            <a:fld id="{9C5BEA5F-45C3-4BB6-A590-5A9FB25E3428}" type="slidenum">
              <a:rPr lang="en-US" smtClean="0"/>
              <a:t>575</a:t>
            </a:fld>
            <a:endParaRPr lang="en-US"/>
          </a:p>
        </p:txBody>
      </p:sp>
      <p:pic>
        <p:nvPicPr>
          <p:cNvPr id="6" name="Picture 5">
            <a:extLst>
              <a:ext uri="{FF2B5EF4-FFF2-40B4-BE49-F238E27FC236}">
                <a16:creationId xmlns:a16="http://schemas.microsoft.com/office/drawing/2014/main" id="{F20202DB-76D8-3587-9C01-08B16C49685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AF17FB6-6CC5-3321-2066-8864CF7A0D1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6502591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C83DD-33ED-BD78-5D67-59DCB2103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D01B3-3469-62A8-B2CF-C271669117C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51B6E42-1D1A-1D93-555C-100BEE6FE19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98F7BA18-1A44-7173-11AF-FA35F7DF0F65}"/>
              </a:ext>
            </a:extLst>
          </p:cNvPr>
          <p:cNvSpPr>
            <a:spLocks noGrp="1"/>
          </p:cNvSpPr>
          <p:nvPr>
            <p:ph type="sldNum" sz="quarter" idx="12"/>
          </p:nvPr>
        </p:nvSpPr>
        <p:spPr/>
        <p:txBody>
          <a:bodyPr/>
          <a:lstStyle/>
          <a:p>
            <a:fld id="{9C5BEA5F-45C3-4BB6-A590-5A9FB25E3428}" type="slidenum">
              <a:rPr lang="en-US" smtClean="0"/>
              <a:t>576</a:t>
            </a:fld>
            <a:endParaRPr lang="en-US"/>
          </a:p>
        </p:txBody>
      </p:sp>
      <p:pic>
        <p:nvPicPr>
          <p:cNvPr id="6" name="Picture 5">
            <a:extLst>
              <a:ext uri="{FF2B5EF4-FFF2-40B4-BE49-F238E27FC236}">
                <a16:creationId xmlns:a16="http://schemas.microsoft.com/office/drawing/2014/main" id="{89E7181F-B997-2787-7006-BE8E3A7C7F82}"/>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3192288D-DA8E-7DBB-1CA6-3D7E4920F04E}"/>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CA482C0E-2BDB-B115-AC98-292E49C6C362}"/>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08828013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7CAD-BFA8-BEC7-1E4E-48DD600CC4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5F9E6-1136-A39D-14A5-B5763BB861CA}"/>
              </a:ext>
            </a:extLst>
          </p:cNvPr>
          <p:cNvSpPr>
            <a:spLocks noGrp="1"/>
          </p:cNvSpPr>
          <p:nvPr>
            <p:ph type="sldNum" sz="quarter" idx="12"/>
          </p:nvPr>
        </p:nvSpPr>
        <p:spPr/>
        <p:txBody>
          <a:bodyPr/>
          <a:lstStyle/>
          <a:p>
            <a:fld id="{9C5BEA5F-45C3-4BB6-A590-5A9FB25E3428}" type="slidenum">
              <a:rPr lang="en-US" smtClean="0"/>
              <a:t>577</a:t>
            </a:fld>
            <a:endParaRPr lang="en-US"/>
          </a:p>
        </p:txBody>
      </p:sp>
      <p:pic>
        <p:nvPicPr>
          <p:cNvPr id="3" name="Picture 2">
            <a:extLst>
              <a:ext uri="{FF2B5EF4-FFF2-40B4-BE49-F238E27FC236}">
                <a16:creationId xmlns:a16="http://schemas.microsoft.com/office/drawing/2014/main" id="{16864718-FD7E-4C29-75DA-27509447E10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FC7165D-6233-B577-81EC-A7AA86F39C8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AFCB09F-4277-7405-B894-9ED73645629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2102713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F6CAA-B625-BBEA-18F0-3BED74FA74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B0FEA-6C97-3D21-30E5-9153733AD41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578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9D11069-EF18-84B5-D5F6-3C883E1A3F4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F4AAFA6-5AFF-AF88-933C-36D664694A5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D8DA4FC-F8C0-35C8-ADCA-A0BF78616ED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C865020-1FC9-CAB9-0017-86AEDF168E6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67A6232-75A2-56FF-6672-5B1559B1589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8839319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78-013A-10A3-EE22-CE440624B53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CFCCE-1E8C-CB63-E415-E0212A661274}"/>
              </a:ext>
            </a:extLst>
          </p:cNvPr>
          <p:cNvSpPr>
            <a:spLocks noGrp="1"/>
          </p:cNvSpPr>
          <p:nvPr>
            <p:ph type="sldNum" sz="quarter" idx="12"/>
          </p:nvPr>
        </p:nvSpPr>
        <p:spPr/>
        <p:txBody>
          <a:bodyPr/>
          <a:lstStyle/>
          <a:p>
            <a:fld id="{9C5BEA5F-45C3-4BB6-A590-5A9FB25E3428}" type="slidenum">
              <a:rPr lang="en-US" smtClean="0"/>
              <a:t>579</a:t>
            </a:fld>
            <a:endParaRPr lang="en-US"/>
          </a:p>
        </p:txBody>
      </p:sp>
      <p:pic>
        <p:nvPicPr>
          <p:cNvPr id="3" name="Picture 2">
            <a:extLst>
              <a:ext uri="{FF2B5EF4-FFF2-40B4-BE49-F238E27FC236}">
                <a16:creationId xmlns:a16="http://schemas.microsoft.com/office/drawing/2014/main" id="{5F33E96F-15A7-28E8-28B7-41135D0F35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4B67E72-50F0-D45A-35E2-335A58BE386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995D6F1-0965-703D-22C6-E4A5462C038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23943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E6FB-5442-F635-508A-EA08EC76FE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F0A84A-6EED-0580-6AA0-822A3A598C1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1B39743-0185-CA14-339E-8554513DF54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4B2E8B9-E93F-55B1-8DA1-93880DB0EBB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03799C-C613-95F7-AD8E-3AD68CFA120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FE00BAD-6C05-98D4-503A-FA2693B2345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6058E6F-B3FF-230D-A437-5239414977E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10273535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AACA-A1FF-F162-5D01-69A89F104E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01881-6307-3D99-670A-74DE59C8DC70}"/>
              </a:ext>
            </a:extLst>
          </p:cNvPr>
          <p:cNvSpPr>
            <a:spLocks noGrp="1"/>
          </p:cNvSpPr>
          <p:nvPr>
            <p:ph type="sldNum" sz="quarter" idx="12"/>
          </p:nvPr>
        </p:nvSpPr>
        <p:spPr/>
        <p:txBody>
          <a:bodyPr/>
          <a:lstStyle/>
          <a:p>
            <a:fld id="{9C5BEA5F-45C3-4BB6-A590-5A9FB25E3428}" type="slidenum">
              <a:rPr lang="en-US" smtClean="0"/>
              <a:t>580</a:t>
            </a:fld>
            <a:endParaRPr lang="en-US"/>
          </a:p>
        </p:txBody>
      </p:sp>
      <p:pic>
        <p:nvPicPr>
          <p:cNvPr id="3" name="Picture 2">
            <a:extLst>
              <a:ext uri="{FF2B5EF4-FFF2-40B4-BE49-F238E27FC236}">
                <a16:creationId xmlns:a16="http://schemas.microsoft.com/office/drawing/2014/main" id="{94E307F5-934F-4282-1A81-AD654487217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3D43567-F0AC-9C8E-6FE5-95F070E65FA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4C1900F-2F75-D50C-100E-2E9CC3AC421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571196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6FC09-93DC-3F7E-03BC-0B9AF3BAEE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377C51-5588-23A8-19DD-E28C8F2612CE}"/>
              </a:ext>
            </a:extLst>
          </p:cNvPr>
          <p:cNvSpPr>
            <a:spLocks noGrp="1"/>
          </p:cNvSpPr>
          <p:nvPr>
            <p:ph type="sldNum" sz="quarter" idx="12"/>
          </p:nvPr>
        </p:nvSpPr>
        <p:spPr/>
        <p:txBody>
          <a:bodyPr/>
          <a:lstStyle/>
          <a:p>
            <a:fld id="{9C5BEA5F-45C3-4BB6-A590-5A9FB25E3428}" type="slidenum">
              <a:rPr lang="en-US" smtClean="0"/>
              <a:t>581</a:t>
            </a:fld>
            <a:endParaRPr lang="en-US"/>
          </a:p>
        </p:txBody>
      </p:sp>
      <p:pic>
        <p:nvPicPr>
          <p:cNvPr id="3" name="Picture 2">
            <a:extLst>
              <a:ext uri="{FF2B5EF4-FFF2-40B4-BE49-F238E27FC236}">
                <a16:creationId xmlns:a16="http://schemas.microsoft.com/office/drawing/2014/main" id="{05B61F82-8016-823E-AB6F-A2215CDBF41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3523FAA-0167-856C-4CC2-DB0481120D5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50F3CF5-407A-1C60-97F5-2B171F61246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8570716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415D-3DA5-D0D4-1E08-2E5B4B5DC4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983EC4-24E2-7AB8-FAB9-2BFDA06994F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582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B41E619-A13A-FCEE-B0A3-9872170A306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B21A247-6980-D050-E1BE-DA1A5C0B09B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0B7A712-0CA5-9807-3FDF-D39392AD511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324D1C3-A0E4-4BCD-7223-D11B6C8D1F0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239412B-9657-D5F6-4FFF-1F43F4689EA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5045471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A0E4D-0891-C99C-9494-7B9BA60AA3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02E10A-C1D4-F907-4C2E-0F8F8734702C}"/>
              </a:ext>
            </a:extLst>
          </p:cNvPr>
          <p:cNvSpPr>
            <a:spLocks noGrp="1"/>
          </p:cNvSpPr>
          <p:nvPr>
            <p:ph type="sldNum" sz="quarter" idx="12"/>
          </p:nvPr>
        </p:nvSpPr>
        <p:spPr/>
        <p:txBody>
          <a:bodyPr/>
          <a:lstStyle/>
          <a:p>
            <a:fld id="{9C5BEA5F-45C3-4BB6-A590-5A9FB25E3428}" type="slidenum">
              <a:rPr lang="en-US" smtClean="0"/>
              <a:t>583</a:t>
            </a:fld>
            <a:endParaRPr lang="en-US"/>
          </a:p>
        </p:txBody>
      </p:sp>
      <p:pic>
        <p:nvPicPr>
          <p:cNvPr id="3" name="Picture 2">
            <a:extLst>
              <a:ext uri="{FF2B5EF4-FFF2-40B4-BE49-F238E27FC236}">
                <a16:creationId xmlns:a16="http://schemas.microsoft.com/office/drawing/2014/main" id="{EE8A1291-E283-78AB-2503-541D12145CD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27755B9-460C-83E8-33E9-545DD46DA13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95F97AA-DF1B-EF69-BE32-A3907AAEB85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79437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BB939-7F53-A584-FE92-68518C06B0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414C84-9C5C-2D23-019D-E5C897DE9585}"/>
              </a:ext>
            </a:extLst>
          </p:cNvPr>
          <p:cNvSpPr>
            <a:spLocks noGrp="1"/>
          </p:cNvSpPr>
          <p:nvPr>
            <p:ph type="sldNum" sz="quarter" idx="12"/>
          </p:nvPr>
        </p:nvSpPr>
        <p:spPr/>
        <p:txBody>
          <a:bodyPr/>
          <a:lstStyle/>
          <a:p>
            <a:fld id="{9C5BEA5F-45C3-4BB6-A590-5A9FB25E3428}" type="slidenum">
              <a:rPr lang="en-US" smtClean="0"/>
              <a:t>584</a:t>
            </a:fld>
            <a:endParaRPr lang="en-US"/>
          </a:p>
        </p:txBody>
      </p:sp>
      <p:pic>
        <p:nvPicPr>
          <p:cNvPr id="3" name="Picture 2">
            <a:extLst>
              <a:ext uri="{FF2B5EF4-FFF2-40B4-BE49-F238E27FC236}">
                <a16:creationId xmlns:a16="http://schemas.microsoft.com/office/drawing/2014/main" id="{7B711037-1288-7290-E295-40C9ED322AA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144246D-3124-38A2-3E87-7216BDF9C90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6AF79B2-5452-9FC4-448A-6FCA2740F46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7997028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13C93-8EA0-EDA3-FD1F-209A2164F0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8393CE-0F5B-F03B-F81E-5C3D4A4309C4}"/>
              </a:ext>
            </a:extLst>
          </p:cNvPr>
          <p:cNvSpPr>
            <a:spLocks noGrp="1"/>
          </p:cNvSpPr>
          <p:nvPr>
            <p:ph type="sldNum" sz="quarter" idx="12"/>
          </p:nvPr>
        </p:nvSpPr>
        <p:spPr/>
        <p:txBody>
          <a:bodyPr/>
          <a:lstStyle/>
          <a:p>
            <a:fld id="{9C5BEA5F-45C3-4BB6-A590-5A9FB25E3428}" type="slidenum">
              <a:rPr lang="en-US" smtClean="0"/>
              <a:t>585</a:t>
            </a:fld>
            <a:endParaRPr lang="en-US"/>
          </a:p>
        </p:txBody>
      </p:sp>
      <p:pic>
        <p:nvPicPr>
          <p:cNvPr id="3" name="Picture 2">
            <a:extLst>
              <a:ext uri="{FF2B5EF4-FFF2-40B4-BE49-F238E27FC236}">
                <a16:creationId xmlns:a16="http://schemas.microsoft.com/office/drawing/2014/main" id="{A9A34CF8-4D85-B008-33CD-5E5589C0F52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68C3CA8-BE2F-4C9D-C2EC-8C27575EB5C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7DF6515-49BB-490E-6CF3-D52AABEDD95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0517330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17C77-97F5-44FF-3FE7-52DCA93D62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030BC-AF39-3ED0-8F2C-35396A911C9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586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2A01192-4E0D-A2A0-DC16-D72F1928DF5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28A9423-AD00-AD5F-4DF1-D9683F088B9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E8D5DFC-5F81-FE41-8DEE-EE50F5B27A2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CCB4CB9-8A91-9503-8D0E-B57DB244E73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40EC1A6F-096F-A982-63F5-06524F3B3D7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194468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2AC34-5D66-A90B-F002-4698372633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E414E9-DCF1-58A8-3F3B-3773817B0338}"/>
              </a:ext>
            </a:extLst>
          </p:cNvPr>
          <p:cNvSpPr>
            <a:spLocks noGrp="1"/>
          </p:cNvSpPr>
          <p:nvPr>
            <p:ph type="sldNum" sz="quarter" idx="12"/>
          </p:nvPr>
        </p:nvSpPr>
        <p:spPr/>
        <p:txBody>
          <a:bodyPr/>
          <a:lstStyle/>
          <a:p>
            <a:fld id="{9C5BEA5F-45C3-4BB6-A590-5A9FB25E3428}" type="slidenum">
              <a:rPr lang="en-US" smtClean="0"/>
              <a:t>587</a:t>
            </a:fld>
            <a:endParaRPr lang="en-US"/>
          </a:p>
        </p:txBody>
      </p:sp>
      <p:pic>
        <p:nvPicPr>
          <p:cNvPr id="3" name="Picture 2">
            <a:extLst>
              <a:ext uri="{FF2B5EF4-FFF2-40B4-BE49-F238E27FC236}">
                <a16:creationId xmlns:a16="http://schemas.microsoft.com/office/drawing/2014/main" id="{74033720-5D78-325A-BB8F-F2EDEA69E63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6C68B6D-051B-0D5B-1A56-3C30DD91AD8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4DB7784-A0C2-6DA2-3F29-853B75A17A2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9855345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EACC-BC5F-D455-CB3B-46187F26D5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8183D2-E5D1-65DD-04A9-375046302A9E}"/>
              </a:ext>
            </a:extLst>
          </p:cNvPr>
          <p:cNvSpPr>
            <a:spLocks noGrp="1"/>
          </p:cNvSpPr>
          <p:nvPr>
            <p:ph type="sldNum" sz="quarter" idx="12"/>
          </p:nvPr>
        </p:nvSpPr>
        <p:spPr/>
        <p:txBody>
          <a:bodyPr/>
          <a:lstStyle/>
          <a:p>
            <a:fld id="{9C5BEA5F-45C3-4BB6-A590-5A9FB25E3428}" type="slidenum">
              <a:rPr lang="en-US" smtClean="0"/>
              <a:t>588</a:t>
            </a:fld>
            <a:endParaRPr lang="en-US"/>
          </a:p>
        </p:txBody>
      </p:sp>
      <p:pic>
        <p:nvPicPr>
          <p:cNvPr id="3" name="Picture 2">
            <a:extLst>
              <a:ext uri="{FF2B5EF4-FFF2-40B4-BE49-F238E27FC236}">
                <a16:creationId xmlns:a16="http://schemas.microsoft.com/office/drawing/2014/main" id="{DE0D82EE-49D7-4E9C-D529-D5D7D51F2A4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60DB6D-F197-DA20-00E2-5BB695AD9C3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63F2D71-C539-EA63-7CBB-89C07E65F2A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958528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9E80E-5DAC-0D38-9505-877DC33B3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5ABF7-E784-4BAB-13E3-4F52C37403B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D7B5F4C-060B-6F7B-3CA8-D91591A5C7A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C92B3CB-0F17-35BD-39A3-B06F8D776B79}"/>
              </a:ext>
            </a:extLst>
          </p:cNvPr>
          <p:cNvSpPr>
            <a:spLocks noGrp="1"/>
          </p:cNvSpPr>
          <p:nvPr>
            <p:ph type="sldNum" sz="quarter" idx="12"/>
          </p:nvPr>
        </p:nvSpPr>
        <p:spPr/>
        <p:txBody>
          <a:bodyPr/>
          <a:lstStyle/>
          <a:p>
            <a:fld id="{9C5BEA5F-45C3-4BB6-A590-5A9FB25E3428}" type="slidenum">
              <a:rPr lang="en-US" smtClean="0"/>
              <a:t>589</a:t>
            </a:fld>
            <a:endParaRPr lang="en-US"/>
          </a:p>
        </p:txBody>
      </p:sp>
      <p:pic>
        <p:nvPicPr>
          <p:cNvPr id="8" name="Picture 7">
            <a:extLst>
              <a:ext uri="{FF2B5EF4-FFF2-40B4-BE49-F238E27FC236}">
                <a16:creationId xmlns:a16="http://schemas.microsoft.com/office/drawing/2014/main" id="{C22CF919-FC6A-62CA-0176-4F83BE95838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4A633A8-0174-2666-F01A-43FED4A54A6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FD3D6BC-2962-F01E-712C-9B6820B69AA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73E2DDD-C4C6-C997-7FB2-7F4E0867D05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40A53D0-7627-0FDB-5576-51879247E7E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4F089C3-450E-BACB-D214-885F7B800B7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2AC4227-6BDD-CBDF-8CC9-1744E87BCB7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4EEF7A6-1E23-0E05-F6AD-544F37FE52E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B0D71AC-565D-74D5-6FAD-B76F25CDE11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9453DD8-9050-EB25-EBE5-21C73774D2F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DFB5370-6AB8-1D86-E10C-29816955D65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BCD8C72-79ED-EF40-D23F-C6FEB767E80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3B71881-3575-DED0-5B76-65314345412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8E5CDB5-EA67-5E89-0570-AD093B98CCA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DA41CC8-6A04-1FA2-3943-AE0A7B4E6AD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35022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BB5B-7027-BAB6-FD79-7CA9D16D3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1028F-97E1-2E3B-24AF-A87464285CA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A5C98A6-2573-817B-DE73-9934AFE389E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7E347D0-23A7-9273-9DF0-56BB9FEA6314}"/>
              </a:ext>
            </a:extLst>
          </p:cNvPr>
          <p:cNvSpPr>
            <a:spLocks noGrp="1"/>
          </p:cNvSpPr>
          <p:nvPr>
            <p:ph type="sldNum" sz="quarter" idx="12"/>
          </p:nvPr>
        </p:nvSpPr>
        <p:spPr/>
        <p:txBody>
          <a:bodyPr/>
          <a:lstStyle/>
          <a:p>
            <a:fld id="{9C5BEA5F-45C3-4BB6-A590-5A9FB25E3428}" type="slidenum">
              <a:rPr lang="en-US" smtClean="0"/>
              <a:t>59</a:t>
            </a:fld>
            <a:endParaRPr lang="en-US"/>
          </a:p>
        </p:txBody>
      </p:sp>
      <p:pic>
        <p:nvPicPr>
          <p:cNvPr id="8" name="Picture 7">
            <a:extLst>
              <a:ext uri="{FF2B5EF4-FFF2-40B4-BE49-F238E27FC236}">
                <a16:creationId xmlns:a16="http://schemas.microsoft.com/office/drawing/2014/main" id="{315A3056-EDE2-E2BA-5E3E-825468F1319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CFF5BF1-6D4C-C281-03C7-DD166354A41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65F18EB-C664-8849-C505-8F0995D952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8974C8A-E373-53D6-8AF6-58693DEC8E2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6556AFC-F31B-6664-B800-419F01E38C8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BE8838B-62D1-A0EA-9F8B-AC83CA667CCF}"/>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5FA2C27-55FB-CA52-7C33-5DFCD3B140C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87FAA2D-B83A-A25A-3498-F3F9C763C8F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08418FA-F7DC-DF48-BB24-0AD898A00F6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A9D9CFB-1F66-ECE6-08BE-781543F5D61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7D53668-FF74-CAF1-F607-D69D366D4D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A7CC557-7642-5826-F654-148A2245563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6E9745C-5EA5-3D26-02C6-0EC34B32C62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C887971-391B-1A30-600C-CFB84CF5B95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B0D6280-886C-1897-B81C-AFE252A05A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9618679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D2BD5-E48B-5514-6C20-56D1F661E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71FCB-FB97-51F8-03C4-0770669F314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C32D64-4D1A-BC0F-FEBA-A4A5A284402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F56BF52-D3EB-8935-CD03-8221A5330B3C}"/>
              </a:ext>
            </a:extLst>
          </p:cNvPr>
          <p:cNvSpPr>
            <a:spLocks noGrp="1"/>
          </p:cNvSpPr>
          <p:nvPr>
            <p:ph type="sldNum" sz="quarter" idx="12"/>
          </p:nvPr>
        </p:nvSpPr>
        <p:spPr/>
        <p:txBody>
          <a:bodyPr/>
          <a:lstStyle/>
          <a:p>
            <a:fld id="{9C5BEA5F-45C3-4BB6-A590-5A9FB25E3428}" type="slidenum">
              <a:rPr lang="en-US" smtClean="0"/>
              <a:t>590</a:t>
            </a:fld>
            <a:endParaRPr lang="en-US"/>
          </a:p>
        </p:txBody>
      </p:sp>
      <p:pic>
        <p:nvPicPr>
          <p:cNvPr id="6" name="Picture 5">
            <a:extLst>
              <a:ext uri="{FF2B5EF4-FFF2-40B4-BE49-F238E27FC236}">
                <a16:creationId xmlns:a16="http://schemas.microsoft.com/office/drawing/2014/main" id="{63B88C0F-E49A-D0CB-7E34-EE2188AC76D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AAE4868-76C5-678D-0D70-42011A1A19E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7202101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49CBC-838E-2AF3-1017-CB97C487B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D85EF-9267-C2CE-6142-FA14F64D92F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4161FD2-F003-265D-9D6B-883EB92C2DC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2C00960-A637-B4EA-F77A-F693E2F68544}"/>
              </a:ext>
            </a:extLst>
          </p:cNvPr>
          <p:cNvSpPr>
            <a:spLocks noGrp="1"/>
          </p:cNvSpPr>
          <p:nvPr>
            <p:ph type="sldNum" sz="quarter" idx="12"/>
          </p:nvPr>
        </p:nvSpPr>
        <p:spPr/>
        <p:txBody>
          <a:bodyPr/>
          <a:lstStyle/>
          <a:p>
            <a:fld id="{9C5BEA5F-45C3-4BB6-A590-5A9FB25E3428}" type="slidenum">
              <a:rPr lang="en-US" smtClean="0"/>
              <a:t>591</a:t>
            </a:fld>
            <a:endParaRPr lang="en-US"/>
          </a:p>
        </p:txBody>
      </p:sp>
      <p:pic>
        <p:nvPicPr>
          <p:cNvPr id="8" name="Picture 7">
            <a:extLst>
              <a:ext uri="{FF2B5EF4-FFF2-40B4-BE49-F238E27FC236}">
                <a16:creationId xmlns:a16="http://schemas.microsoft.com/office/drawing/2014/main" id="{1428DD35-C159-4B99-B4CB-1A0AADC7327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96F7516-40A1-2D23-9163-890AE533137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55A7B45-A16E-5BEA-CB76-B29CEECEA96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20E9924-7E92-F1BB-5835-170798A39B6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3AF4258-CBEE-F519-3D64-AEDF9E28A1A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226FDC0-E071-21BC-9EB4-8ED1AAFC670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575021B-FD39-600A-4C49-80293C4392B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283E856-891F-29FE-438D-B956060F3AC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383A844-A061-5EC0-71EC-C41269B0AB9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DDBE961-63E2-14E9-6C87-9B0DDB92C5A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7F48C6A-C2D0-085D-6E45-F2B6B03DD19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C42737A-247D-B426-A536-609FB63881B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BDFA4C0-B843-B673-0FFA-C0F29D8E3A8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0B30FE8-AF21-9ECD-91C9-6EA2AEF2E7C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F0FE94E-7925-CB65-188D-549CF0627DB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718930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FB1E-989A-3F0C-D4F5-4F9908DCB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B81633-4936-7914-E246-65949F8096D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9BF6E27-9FDD-1617-5266-A5F65B84236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01D389-9CB8-29AD-0220-8AC97B092FF3}"/>
              </a:ext>
            </a:extLst>
          </p:cNvPr>
          <p:cNvSpPr>
            <a:spLocks noGrp="1"/>
          </p:cNvSpPr>
          <p:nvPr>
            <p:ph type="sldNum" sz="quarter" idx="12"/>
          </p:nvPr>
        </p:nvSpPr>
        <p:spPr/>
        <p:txBody>
          <a:bodyPr/>
          <a:lstStyle/>
          <a:p>
            <a:fld id="{9C5BEA5F-45C3-4BB6-A590-5A9FB25E3428}" type="slidenum">
              <a:rPr lang="en-US" smtClean="0"/>
              <a:t>592</a:t>
            </a:fld>
            <a:endParaRPr lang="en-US"/>
          </a:p>
        </p:txBody>
      </p:sp>
      <p:pic>
        <p:nvPicPr>
          <p:cNvPr id="6" name="Picture 5">
            <a:extLst>
              <a:ext uri="{FF2B5EF4-FFF2-40B4-BE49-F238E27FC236}">
                <a16:creationId xmlns:a16="http://schemas.microsoft.com/office/drawing/2014/main" id="{A6AC60F8-36FA-0A26-C110-03B9120FCEC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1051C0D-95EF-B3F0-644C-1A8EFF4414D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2364969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039A1-F34F-4ED9-BD72-4C2657E21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505E4-86B1-74FD-057C-98D3054A05E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0DBFF9D-6B1C-5249-4FA6-37ABADE0833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55F02CD9-8DC3-D419-43CA-5BDBF1761F5C}"/>
              </a:ext>
            </a:extLst>
          </p:cNvPr>
          <p:cNvSpPr>
            <a:spLocks noGrp="1"/>
          </p:cNvSpPr>
          <p:nvPr>
            <p:ph type="sldNum" sz="quarter" idx="12"/>
          </p:nvPr>
        </p:nvSpPr>
        <p:spPr/>
        <p:txBody>
          <a:bodyPr/>
          <a:lstStyle/>
          <a:p>
            <a:fld id="{9C5BEA5F-45C3-4BB6-A590-5A9FB25E3428}" type="slidenum">
              <a:rPr lang="en-US" smtClean="0"/>
              <a:t>593</a:t>
            </a:fld>
            <a:endParaRPr lang="en-US"/>
          </a:p>
        </p:txBody>
      </p:sp>
      <p:pic>
        <p:nvPicPr>
          <p:cNvPr id="6" name="Picture 5">
            <a:extLst>
              <a:ext uri="{FF2B5EF4-FFF2-40B4-BE49-F238E27FC236}">
                <a16:creationId xmlns:a16="http://schemas.microsoft.com/office/drawing/2014/main" id="{F4274702-8247-F822-D18F-4921F713908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95785AB-4082-70AF-6C77-A6C7BABC2AC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E38F5023-56E8-5FB9-4663-3AD98810D13D}"/>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9136931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456B7-C1C1-C141-DE7A-B518D1D6F5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DC6547-A35B-6D51-A9A8-2E4C6A60D508}"/>
              </a:ext>
            </a:extLst>
          </p:cNvPr>
          <p:cNvSpPr>
            <a:spLocks noGrp="1"/>
          </p:cNvSpPr>
          <p:nvPr>
            <p:ph type="sldNum" sz="quarter" idx="12"/>
          </p:nvPr>
        </p:nvSpPr>
        <p:spPr/>
        <p:txBody>
          <a:bodyPr/>
          <a:lstStyle/>
          <a:p>
            <a:fld id="{9C5BEA5F-45C3-4BB6-A590-5A9FB25E3428}" type="slidenum">
              <a:rPr lang="en-US" smtClean="0"/>
              <a:t>594</a:t>
            </a:fld>
            <a:endParaRPr lang="en-US"/>
          </a:p>
        </p:txBody>
      </p:sp>
      <p:pic>
        <p:nvPicPr>
          <p:cNvPr id="3" name="Picture 2">
            <a:extLst>
              <a:ext uri="{FF2B5EF4-FFF2-40B4-BE49-F238E27FC236}">
                <a16:creationId xmlns:a16="http://schemas.microsoft.com/office/drawing/2014/main" id="{4B89372E-8179-54CF-CDBD-E45BB620C84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4ABD568-7A30-452A-AD75-440EE68541F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B9AC47D-19D1-05A9-F866-0004981EFBD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060815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C7BD-8CA2-12B9-631E-23EDD0C0C8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35B4E-25E8-AD2C-62EB-7114C644589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595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03A0E0C9-6048-9F91-EE8E-C25D6E8D17E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FA8B826-4A41-212C-501F-6BDDB6C0280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B63A99B-40C8-0B78-756A-5E1BC65F49E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067E047-D83A-9588-B776-4FC92F71A74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927A0AF-FF0B-4D1C-ECAF-343BABE8C5F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530504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AE5FA-9601-1ED9-AC76-460836374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C04C4-2558-6C3A-6C25-AD110413B00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096560D-DA57-F477-6CA0-CF2AB7319D1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55ED3B1-9094-CF4F-9DCC-D0384ECA8890}"/>
              </a:ext>
            </a:extLst>
          </p:cNvPr>
          <p:cNvSpPr>
            <a:spLocks noGrp="1"/>
          </p:cNvSpPr>
          <p:nvPr>
            <p:ph type="sldNum" sz="quarter" idx="12"/>
          </p:nvPr>
        </p:nvSpPr>
        <p:spPr/>
        <p:txBody>
          <a:bodyPr/>
          <a:lstStyle/>
          <a:p>
            <a:fld id="{9C5BEA5F-45C3-4BB6-A590-5A9FB25E3428}" type="slidenum">
              <a:rPr lang="en-US" smtClean="0"/>
              <a:t>596</a:t>
            </a:fld>
            <a:endParaRPr lang="en-US"/>
          </a:p>
        </p:txBody>
      </p:sp>
      <p:pic>
        <p:nvPicPr>
          <p:cNvPr id="8" name="Picture 7">
            <a:extLst>
              <a:ext uri="{FF2B5EF4-FFF2-40B4-BE49-F238E27FC236}">
                <a16:creationId xmlns:a16="http://schemas.microsoft.com/office/drawing/2014/main" id="{C4E5B5A1-C902-4E5C-5614-47165E8B00B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62F10B0-36A0-9CEE-DBC8-5F85290939F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BC7499E-483B-B910-F6D8-4D2639D08D9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6452C4E-1925-DA67-89F7-7DAD277D2EC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243A036-E2C6-09D6-03BC-8A29A448DF5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ACB969C-43B5-FB58-2459-45186B69663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EAD047F-4369-16BF-6260-2C3D9DC310F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67F6CA4-B9FC-BE60-6DD1-6C73F1C0B2A7}"/>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AC7CE84-182D-D468-8844-CA3765CC93E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93786AE-8FB4-224A-A478-476D097AEC7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7C6EB32-B679-781E-D977-D01B6874EBF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73D5134-B355-0565-52BB-87C889A5C90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6A0DC9B-1EA0-EFD7-BCC6-B36C4A2AC6F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270BE37-3DE0-F5A1-581E-1847BF3CEEB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E9CAD21-B289-DBAD-95EB-A93BB1F8544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52839137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A59A-B77F-7F5B-E516-9C87D22FD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BFE84-6F0A-CCC8-B16C-F93B7CFC7E9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7B4D970-A6DF-80E3-D3BF-12C46373AAF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0B99BB7-C91C-589C-9B79-D8ACDE8E0CEF}"/>
              </a:ext>
            </a:extLst>
          </p:cNvPr>
          <p:cNvSpPr>
            <a:spLocks noGrp="1"/>
          </p:cNvSpPr>
          <p:nvPr>
            <p:ph type="sldNum" sz="quarter" idx="12"/>
          </p:nvPr>
        </p:nvSpPr>
        <p:spPr/>
        <p:txBody>
          <a:bodyPr/>
          <a:lstStyle/>
          <a:p>
            <a:fld id="{9C5BEA5F-45C3-4BB6-A590-5A9FB25E3428}" type="slidenum">
              <a:rPr lang="en-US" smtClean="0"/>
              <a:t>597</a:t>
            </a:fld>
            <a:endParaRPr lang="en-US"/>
          </a:p>
        </p:txBody>
      </p:sp>
      <p:pic>
        <p:nvPicPr>
          <p:cNvPr id="6" name="Picture 5">
            <a:extLst>
              <a:ext uri="{FF2B5EF4-FFF2-40B4-BE49-F238E27FC236}">
                <a16:creationId xmlns:a16="http://schemas.microsoft.com/office/drawing/2014/main" id="{F9F5DD33-A73C-7141-F6FC-F6416B54306A}"/>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319B9C99-8C84-7D8D-3A51-BACCFCF4D095}"/>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F042A8F0-DC4F-246E-0885-67E1767DFC0C}"/>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A6E522CC-AF66-FEEA-914C-CB73FCA8D318}"/>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445178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8DB45-85C6-3647-DB2F-0263981C2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620F1-1DD7-2D62-B09D-96723E5AEAA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6A195E3-E026-90E7-3C22-BC5E2689C9D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D458DA1-5740-AD3F-3FDE-913FD13B0B67}"/>
              </a:ext>
            </a:extLst>
          </p:cNvPr>
          <p:cNvSpPr>
            <a:spLocks noGrp="1"/>
          </p:cNvSpPr>
          <p:nvPr>
            <p:ph type="sldNum" sz="quarter" idx="12"/>
          </p:nvPr>
        </p:nvSpPr>
        <p:spPr/>
        <p:txBody>
          <a:bodyPr/>
          <a:lstStyle/>
          <a:p>
            <a:fld id="{9C5BEA5F-45C3-4BB6-A590-5A9FB25E3428}" type="slidenum">
              <a:rPr lang="en-US" smtClean="0"/>
              <a:t>598</a:t>
            </a:fld>
            <a:endParaRPr lang="en-US"/>
          </a:p>
        </p:txBody>
      </p:sp>
      <p:pic>
        <p:nvPicPr>
          <p:cNvPr id="8" name="Picture 7">
            <a:extLst>
              <a:ext uri="{FF2B5EF4-FFF2-40B4-BE49-F238E27FC236}">
                <a16:creationId xmlns:a16="http://schemas.microsoft.com/office/drawing/2014/main" id="{D71137A1-6AFE-53AB-2FDC-11730C53B0C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6FFA4C3-72A4-8370-7EF2-6BB2A97341C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B2BF7A8-1551-0028-6134-C99EF35637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1A9D0B4-233B-61AC-E004-49E0D27E142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2D211F5-31C7-48F2-E487-16B8D223287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9C4DECD-28C0-DEBC-4F4C-15525DD205E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0E7A4CA-8BBB-D944-7538-717DE54F46C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C74A096-CFCF-6248-34EF-99B75864C91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DC07EE6-13C7-B07C-9E3F-9BD9823E944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64B8557-8063-A398-EFFC-E6EA6352BB2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0DA7C6E-94EA-6269-2589-C1AFD0119C0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AC67FE0-3BB3-9615-A22D-E9FE75B1A7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56BC84F-FA64-11CE-C014-9CA9CA1F8BC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F1B2E31-5CBA-FD1F-E7C3-B1A6FA31BF2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7A8A76C-D8B4-5CD1-4157-57C1048966E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0571721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24E95-FAB9-4457-828F-0635B81D0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23A01-70B8-6BD6-A439-B10A364E5FA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FF1E679-971D-0505-9D37-781274F5257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AFC6049-D830-DA5F-089B-7616BA1F7BE1}"/>
              </a:ext>
            </a:extLst>
          </p:cNvPr>
          <p:cNvSpPr>
            <a:spLocks noGrp="1"/>
          </p:cNvSpPr>
          <p:nvPr>
            <p:ph type="sldNum" sz="quarter" idx="12"/>
          </p:nvPr>
        </p:nvSpPr>
        <p:spPr/>
        <p:txBody>
          <a:bodyPr/>
          <a:lstStyle/>
          <a:p>
            <a:fld id="{9C5BEA5F-45C3-4BB6-A590-5A9FB25E3428}" type="slidenum">
              <a:rPr lang="en-US" smtClean="0"/>
              <a:t>599</a:t>
            </a:fld>
            <a:endParaRPr lang="en-US"/>
          </a:p>
        </p:txBody>
      </p:sp>
      <p:pic>
        <p:nvPicPr>
          <p:cNvPr id="6" name="Picture 5">
            <a:extLst>
              <a:ext uri="{FF2B5EF4-FFF2-40B4-BE49-F238E27FC236}">
                <a16:creationId xmlns:a16="http://schemas.microsoft.com/office/drawing/2014/main" id="{F621C99F-E412-42D4-46F1-E4F5AC540C5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27315AA-478B-E8ED-C49A-C7688BFB0BC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6459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8054-3C89-901B-8A41-1CFA6B037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334C3-148B-EFC6-848B-C52F8322572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B69D989-725A-980C-7A1A-D533E333163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459207B-2DB0-2093-7F99-AD64411DA3CA}"/>
              </a:ext>
            </a:extLst>
          </p:cNvPr>
          <p:cNvSpPr>
            <a:spLocks noGrp="1"/>
          </p:cNvSpPr>
          <p:nvPr>
            <p:ph type="sldNum" sz="quarter" idx="12"/>
          </p:nvPr>
        </p:nvSpPr>
        <p:spPr/>
        <p:txBody>
          <a:bodyPr/>
          <a:lstStyle/>
          <a:p>
            <a:fld id="{9C5BEA5F-45C3-4BB6-A590-5A9FB25E3428}" type="slidenum">
              <a:rPr lang="en-US" smtClean="0"/>
              <a:t>6</a:t>
            </a:fld>
            <a:endParaRPr lang="en-US"/>
          </a:p>
        </p:txBody>
      </p:sp>
      <p:pic>
        <p:nvPicPr>
          <p:cNvPr id="8" name="Picture 7">
            <a:extLst>
              <a:ext uri="{FF2B5EF4-FFF2-40B4-BE49-F238E27FC236}">
                <a16:creationId xmlns:a16="http://schemas.microsoft.com/office/drawing/2014/main" id="{5766B41F-44B6-7758-C995-3ED04FF37A8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3E04017-91D6-DBFD-156E-34D44C073ED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7A92C3A-C0EF-DF86-6562-D348DAAE3EF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9EB65BE-305E-0C1D-B092-6F2D2EB6C8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22D4A6B-7A29-3EB5-C055-E86D3D864CE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C4CF8E9-4D00-6FEB-34D9-D793ED0129A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15E5220-0ACD-7E2C-5CF3-0141E3E89E1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FC9358F-A065-BBE9-1A9C-AA174E32073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D19FB5F-D414-A950-0DD2-1F8792D0AF9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CEF7B74-7EF4-1112-83F0-CDC4240FA56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99A3408-7D37-078F-3ABF-8C21FA3F666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A65AA2A-4F51-604E-4F00-6DFBB442882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8D3BE39-1593-A520-7ACC-B01CAAA67F4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5EFA7EB-761B-CE35-A3A1-275AB1A58AB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9003A4E-F3F2-BF6F-1081-8A0E240D2B1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5033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C8936-C338-91CC-B33C-D4106D2DC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0F86F-12C1-D93B-97CF-7429FCB7BB6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AD8B3B-F6AD-A389-1177-9EA618FF8C4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A6DC712-A527-55F6-223E-C781AE872860}"/>
              </a:ext>
            </a:extLst>
          </p:cNvPr>
          <p:cNvSpPr>
            <a:spLocks noGrp="1"/>
          </p:cNvSpPr>
          <p:nvPr>
            <p:ph type="sldNum" sz="quarter" idx="12"/>
          </p:nvPr>
        </p:nvSpPr>
        <p:spPr/>
        <p:txBody>
          <a:bodyPr/>
          <a:lstStyle/>
          <a:p>
            <a:fld id="{9C5BEA5F-45C3-4BB6-A590-5A9FB25E3428}" type="slidenum">
              <a:rPr lang="en-US" smtClean="0"/>
              <a:t>60</a:t>
            </a:fld>
            <a:endParaRPr lang="en-US"/>
          </a:p>
        </p:txBody>
      </p:sp>
      <p:pic>
        <p:nvPicPr>
          <p:cNvPr id="6" name="Picture 5">
            <a:extLst>
              <a:ext uri="{FF2B5EF4-FFF2-40B4-BE49-F238E27FC236}">
                <a16:creationId xmlns:a16="http://schemas.microsoft.com/office/drawing/2014/main" id="{E1E735A1-3564-BD3A-CC5D-6E17A3818800}"/>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4F05101B-BD51-FD66-C35A-87CA4FB3D50F}"/>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01C8ED98-C038-5B39-D8CA-E7D39E4F525F}"/>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EBBE0400-CE0F-E7B2-4C41-025729DA66DB}"/>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32713517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C1C81-7D59-54F9-5A94-49AD189F66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96B2F6-63BB-FB02-89F0-82C2AC9FE1D2}"/>
              </a:ext>
            </a:extLst>
          </p:cNvPr>
          <p:cNvSpPr>
            <a:spLocks noGrp="1"/>
          </p:cNvSpPr>
          <p:nvPr>
            <p:ph type="sldNum" sz="quarter" idx="12"/>
          </p:nvPr>
        </p:nvSpPr>
        <p:spPr/>
        <p:txBody>
          <a:bodyPr/>
          <a:lstStyle/>
          <a:p>
            <a:fld id="{9C5BEA5F-45C3-4BB6-A590-5A9FB25E3428}" type="slidenum">
              <a:rPr lang="en-US" smtClean="0"/>
              <a:t>600</a:t>
            </a:fld>
            <a:endParaRPr lang="en-US"/>
          </a:p>
        </p:txBody>
      </p:sp>
      <p:pic>
        <p:nvPicPr>
          <p:cNvPr id="6" name="Picture 5">
            <a:extLst>
              <a:ext uri="{FF2B5EF4-FFF2-40B4-BE49-F238E27FC236}">
                <a16:creationId xmlns:a16="http://schemas.microsoft.com/office/drawing/2014/main" id="{B0EB91A6-A144-FFF9-5AC8-433DFFD89837}"/>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55B21DCD-1C71-7C0D-C739-CF3E2BD0CE90}"/>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FE3DCB5F-4C01-6CB0-6D06-C3BBCC524052}"/>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2B7DE57F-9EFC-1098-2DBF-5F67DBFA6687}"/>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600</a:t>
            </a:fld>
            <a:endParaRPr lang="en-US"/>
          </a:p>
        </p:txBody>
      </p:sp>
      <p:pic>
        <p:nvPicPr>
          <p:cNvPr id="7" name="Picture 6">
            <a:extLst>
              <a:ext uri="{FF2B5EF4-FFF2-40B4-BE49-F238E27FC236}">
                <a16:creationId xmlns:a16="http://schemas.microsoft.com/office/drawing/2014/main" id="{4881F5F5-0EB1-2DA7-0CDE-F62FE6EE7720}"/>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2D6FF7E3-5A8B-40AB-F4B9-ED80186D7CF2}"/>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CB05FCAD-3195-827C-5832-7BF8B61C5738}"/>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ADED5A83-CB39-2524-D299-31AFFFCBB2FF}"/>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600</a:t>
            </a:fld>
            <a:endParaRPr lang="en-US"/>
          </a:p>
        </p:txBody>
      </p:sp>
      <p:pic>
        <p:nvPicPr>
          <p:cNvPr id="13" name="Picture 12">
            <a:extLst>
              <a:ext uri="{FF2B5EF4-FFF2-40B4-BE49-F238E27FC236}">
                <a16:creationId xmlns:a16="http://schemas.microsoft.com/office/drawing/2014/main" id="{34A91032-E762-7DDF-184F-DB73609CB4E5}"/>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7306AD26-A15D-4E08-A216-FFFE5EF7C0BA}"/>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E19A95C-ABD8-BD66-F5BB-5A2D05637276}"/>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E4E8D3BD-8297-30D0-7004-9A41D3D49E01}"/>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600</a:t>
            </a:fld>
            <a:endParaRPr lang="en-US"/>
          </a:p>
        </p:txBody>
      </p:sp>
      <p:pic>
        <p:nvPicPr>
          <p:cNvPr id="17" name="Picture 16">
            <a:extLst>
              <a:ext uri="{FF2B5EF4-FFF2-40B4-BE49-F238E27FC236}">
                <a16:creationId xmlns:a16="http://schemas.microsoft.com/office/drawing/2014/main" id="{6D541616-C956-B63C-111B-10B3A3F73898}"/>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3DE54AF-8311-B973-29F2-A1C4440F3538}"/>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02F595B5-5986-9991-C9BD-DC8C0083C449}"/>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83180549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DDB6B-8C5D-7070-368C-A2C43262B8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A9C1D-344A-F9B7-3F3C-8155831DD0BE}"/>
              </a:ext>
            </a:extLst>
          </p:cNvPr>
          <p:cNvSpPr>
            <a:spLocks noGrp="1"/>
          </p:cNvSpPr>
          <p:nvPr>
            <p:ph type="sldNum" sz="quarter" idx="12"/>
          </p:nvPr>
        </p:nvSpPr>
        <p:spPr/>
        <p:txBody>
          <a:bodyPr/>
          <a:lstStyle/>
          <a:p>
            <a:fld id="{9C5BEA5F-45C3-4BB6-A590-5A9FB25E3428}" type="slidenum">
              <a:rPr lang="en-US" smtClean="0"/>
              <a:t>601</a:t>
            </a:fld>
            <a:endParaRPr lang="en-US"/>
          </a:p>
        </p:txBody>
      </p:sp>
      <p:pic>
        <p:nvPicPr>
          <p:cNvPr id="3" name="Picture 2">
            <a:extLst>
              <a:ext uri="{FF2B5EF4-FFF2-40B4-BE49-F238E27FC236}">
                <a16:creationId xmlns:a16="http://schemas.microsoft.com/office/drawing/2014/main" id="{B6925A8C-FD83-5B48-40D7-128E7866AEF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87BEA56-3625-3E87-E13B-B6413B9ED95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6EDBDCE-8D0E-EA19-856F-ACB706DDC14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8258952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8A741-5820-6202-4110-6ED73C75E30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69E706-688B-5BA6-DA37-54E3424ACD3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602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B36E6FA-A470-8C85-8505-B41CB41A368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3DB2C8B-6C1E-9C45-4608-CAC4B47A4B6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3567474-4F7A-2E0D-1319-69C0DD67893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889C988-235B-23DC-FA13-1DAD246D9C7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4E8DD9D-7BDA-661B-4FFC-A9BED1EB07B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9865665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DB40-DADF-CA4C-17ED-CE8C71B18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9F57B-AA94-C27B-BD20-6F42F15B5D48}"/>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C2DE741-CD77-6FB2-4A9A-3966F7850A7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DBF3B6A-75E2-7544-BD79-1390443FD99B}"/>
              </a:ext>
            </a:extLst>
          </p:cNvPr>
          <p:cNvSpPr>
            <a:spLocks noGrp="1"/>
          </p:cNvSpPr>
          <p:nvPr>
            <p:ph type="sldNum" sz="quarter" idx="12"/>
          </p:nvPr>
        </p:nvSpPr>
        <p:spPr/>
        <p:txBody>
          <a:bodyPr/>
          <a:lstStyle/>
          <a:p>
            <a:fld id="{9C5BEA5F-45C3-4BB6-A590-5A9FB25E3428}" type="slidenum">
              <a:rPr lang="en-US" smtClean="0"/>
              <a:t>603</a:t>
            </a:fld>
            <a:endParaRPr lang="en-US"/>
          </a:p>
        </p:txBody>
      </p:sp>
      <p:pic>
        <p:nvPicPr>
          <p:cNvPr id="8" name="Picture 7">
            <a:extLst>
              <a:ext uri="{FF2B5EF4-FFF2-40B4-BE49-F238E27FC236}">
                <a16:creationId xmlns:a16="http://schemas.microsoft.com/office/drawing/2014/main" id="{48277042-47D3-8CDF-974F-BE592FEFB96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830E984-C9AE-1BBC-70E2-AE81184764E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C2704B5-C7B9-A19E-CE51-2FB04EC8FD8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646E50C-8A9C-105B-EF40-801330081CD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9C961B7-2D5E-EEF0-2DF9-BF92A904F6A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CBB4875-5BA6-AD45-71B4-D4F3896BD3D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6D375C8-9AA1-3A1D-A28A-1991A819C28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8C1AB5C-54C2-0DE7-095F-E6A609360AF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223E0A6-A933-41B9-2EAF-7E79CE8B3DF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ACF59E7-969B-75A5-6F01-2A6F2E7FE7E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08DEE4E-CF85-F378-64AA-F29830910CA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F044000-6017-8153-76F0-93B1D6E9799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81D15EB-D151-F256-2B38-0292CFE7315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221F213-64D0-26BF-5222-3058354DB2D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C2D728C-2E26-90F2-5A6F-844264978D1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6604357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7A877-6FC4-A6EC-3B78-F560C7C7A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75051-95A7-30AE-5955-49F8650FCB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137D5CC-A05E-18F5-72E2-57A9C6CD30B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C3E31BE-608A-E682-88A3-705B5CB531CA}"/>
              </a:ext>
            </a:extLst>
          </p:cNvPr>
          <p:cNvSpPr>
            <a:spLocks noGrp="1"/>
          </p:cNvSpPr>
          <p:nvPr>
            <p:ph type="sldNum" sz="quarter" idx="12"/>
          </p:nvPr>
        </p:nvSpPr>
        <p:spPr/>
        <p:txBody>
          <a:bodyPr/>
          <a:lstStyle/>
          <a:p>
            <a:fld id="{9C5BEA5F-45C3-4BB6-A590-5A9FB25E3428}" type="slidenum">
              <a:rPr lang="en-US" smtClean="0"/>
              <a:t>604</a:t>
            </a:fld>
            <a:endParaRPr lang="en-US"/>
          </a:p>
        </p:txBody>
      </p:sp>
      <p:pic>
        <p:nvPicPr>
          <p:cNvPr id="6" name="Picture 5">
            <a:extLst>
              <a:ext uri="{FF2B5EF4-FFF2-40B4-BE49-F238E27FC236}">
                <a16:creationId xmlns:a16="http://schemas.microsoft.com/office/drawing/2014/main" id="{2544E97A-B146-4B73-8F30-4CF5F6BE2FA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F52749E-BCDF-6D18-DC85-298553E4727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3107553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2DCB-4AEC-F35D-8437-8E5B8FE3E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8A70D-1F3E-D474-B0FC-2DC49AA316B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B4482B7-B3ED-22C5-DA8C-57372B392F8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992169D-C4FA-CA1C-9F3D-4546B8C61CB1}"/>
              </a:ext>
            </a:extLst>
          </p:cNvPr>
          <p:cNvSpPr>
            <a:spLocks noGrp="1"/>
          </p:cNvSpPr>
          <p:nvPr>
            <p:ph type="sldNum" sz="quarter" idx="12"/>
          </p:nvPr>
        </p:nvSpPr>
        <p:spPr/>
        <p:txBody>
          <a:bodyPr/>
          <a:lstStyle/>
          <a:p>
            <a:fld id="{9C5BEA5F-45C3-4BB6-A590-5A9FB25E3428}" type="slidenum">
              <a:rPr lang="en-US" smtClean="0"/>
              <a:t>605</a:t>
            </a:fld>
            <a:endParaRPr lang="en-US"/>
          </a:p>
        </p:txBody>
      </p:sp>
      <p:pic>
        <p:nvPicPr>
          <p:cNvPr id="8" name="Picture 7">
            <a:extLst>
              <a:ext uri="{FF2B5EF4-FFF2-40B4-BE49-F238E27FC236}">
                <a16:creationId xmlns:a16="http://schemas.microsoft.com/office/drawing/2014/main" id="{36BA536B-26AF-A25C-E92D-26F603EC2C3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202C1F6-992A-3F65-1AAD-F872459912D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EABD586-CE40-1D37-45AA-A10CF6C45BB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5A43F66-DBF5-0B11-8D66-C5D02E2A886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03A080C-4EA8-5465-BCB3-DECD89CDBBE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383076C-6455-73C8-789E-7C6FCC94707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0F97036-A458-3FB1-1832-60CE3E93916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7B2E9CB-D053-F597-0A30-44946F02444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24130B6-4CF4-7C4F-C164-0546F2CFB16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C44B012-CF33-7049-5656-09F6A809D4B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4C0F6B8-9241-F850-FC37-36141D42D44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D1EBF02-F68A-33E7-54B7-CCAAA14CF0D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6EB38BD-744D-0D66-2067-2EEC06A0E80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D9056A9-2386-465D-3412-B8713F98F0B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182E957-11A8-3422-5E19-D36FD7FB4C3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6548376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A1F96-FD11-64DC-A936-627605725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9ADA7-1BAB-66F9-9C6F-BA1E1ECC617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BC37FFA-4C9B-50A0-4D30-60B5533F27B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FB03542-FD84-C03B-CFDC-FC9EDA25F1C6}"/>
              </a:ext>
            </a:extLst>
          </p:cNvPr>
          <p:cNvSpPr>
            <a:spLocks noGrp="1"/>
          </p:cNvSpPr>
          <p:nvPr>
            <p:ph type="sldNum" sz="quarter" idx="12"/>
          </p:nvPr>
        </p:nvSpPr>
        <p:spPr/>
        <p:txBody>
          <a:bodyPr/>
          <a:lstStyle/>
          <a:p>
            <a:fld id="{9C5BEA5F-45C3-4BB6-A590-5A9FB25E3428}" type="slidenum">
              <a:rPr lang="en-US" smtClean="0"/>
              <a:t>606</a:t>
            </a:fld>
            <a:endParaRPr lang="en-US"/>
          </a:p>
        </p:txBody>
      </p:sp>
      <p:pic>
        <p:nvPicPr>
          <p:cNvPr id="6" name="Picture 5">
            <a:extLst>
              <a:ext uri="{FF2B5EF4-FFF2-40B4-BE49-F238E27FC236}">
                <a16:creationId xmlns:a16="http://schemas.microsoft.com/office/drawing/2014/main" id="{77A6BECF-6A6E-CD2B-9D4A-93F06C57ECA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5B86D26-F30F-ECA1-3AB2-3B1EE914D35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117783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79F33-4A03-DAA0-2EA6-C9E392150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C6F3C-BD94-C815-941B-45F6EDB3B1D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72D379C-9296-A96B-D82E-4E0ED638BA0C}"/>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BB370138-2B67-F858-B459-3BD4864DCE4B}"/>
              </a:ext>
            </a:extLst>
          </p:cNvPr>
          <p:cNvSpPr>
            <a:spLocks noGrp="1"/>
          </p:cNvSpPr>
          <p:nvPr>
            <p:ph type="sldNum" sz="quarter" idx="12"/>
          </p:nvPr>
        </p:nvSpPr>
        <p:spPr/>
        <p:txBody>
          <a:bodyPr/>
          <a:lstStyle/>
          <a:p>
            <a:fld id="{9C5BEA5F-45C3-4BB6-A590-5A9FB25E3428}" type="slidenum">
              <a:rPr lang="en-US" smtClean="0"/>
              <a:t>607</a:t>
            </a:fld>
            <a:endParaRPr lang="en-US"/>
          </a:p>
        </p:txBody>
      </p:sp>
      <p:pic>
        <p:nvPicPr>
          <p:cNvPr id="6" name="Picture 5">
            <a:extLst>
              <a:ext uri="{FF2B5EF4-FFF2-40B4-BE49-F238E27FC236}">
                <a16:creationId xmlns:a16="http://schemas.microsoft.com/office/drawing/2014/main" id="{BD3CC60F-2E02-6C2A-9CBC-5E83CD90BA5C}"/>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95A5075-14A5-38B4-C894-5E6A529B902C}"/>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2987077E-744C-8AEF-EEEB-1FAE2083277E}"/>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6348725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3A175-9AD3-6172-7999-9F5324FD3E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612815-E6BD-DF56-99F9-E636B37C9237}"/>
              </a:ext>
            </a:extLst>
          </p:cNvPr>
          <p:cNvSpPr>
            <a:spLocks noGrp="1"/>
          </p:cNvSpPr>
          <p:nvPr>
            <p:ph type="sldNum" sz="quarter" idx="12"/>
          </p:nvPr>
        </p:nvSpPr>
        <p:spPr/>
        <p:txBody>
          <a:bodyPr/>
          <a:lstStyle/>
          <a:p>
            <a:fld id="{9C5BEA5F-45C3-4BB6-A590-5A9FB25E3428}" type="slidenum">
              <a:rPr lang="en-US" smtClean="0"/>
              <a:t>608</a:t>
            </a:fld>
            <a:endParaRPr lang="en-US"/>
          </a:p>
        </p:txBody>
      </p:sp>
      <p:pic>
        <p:nvPicPr>
          <p:cNvPr id="3" name="Picture 2">
            <a:extLst>
              <a:ext uri="{FF2B5EF4-FFF2-40B4-BE49-F238E27FC236}">
                <a16:creationId xmlns:a16="http://schemas.microsoft.com/office/drawing/2014/main" id="{6D6B8851-4928-7048-73C5-3F49968976C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BADDD00-80DC-1045-AF9F-C77ABCABE6D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725DED4-237D-9803-2C3A-9E7B65330B2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0608536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D2352-0B0F-8C68-4FA4-74E7B75463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FF7C25-8628-DC9A-7933-86872ABD027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609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0CBA2AD-2A4C-DCE0-70B2-9CB73EE0E5C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517180A-8C0E-8E7D-DB50-88D101DC8AE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4AD5CD0-2566-8B88-0423-4240942674C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A1D8FA9-69F5-2831-05A9-3F20106A7FD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B3DE9E3-7EC9-7ECC-61BE-C18BDE6706E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100033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4E9D-9780-C0A2-4F7A-43A5BD5F1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4B606-5013-1873-8E96-1821A9138E8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82765D9-1EC1-19D4-FB5E-5EB74E70A77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9C8B1C6-D883-46A6-AA01-AA304683E34D}"/>
              </a:ext>
            </a:extLst>
          </p:cNvPr>
          <p:cNvSpPr>
            <a:spLocks noGrp="1"/>
          </p:cNvSpPr>
          <p:nvPr>
            <p:ph type="sldNum" sz="quarter" idx="12"/>
          </p:nvPr>
        </p:nvSpPr>
        <p:spPr/>
        <p:txBody>
          <a:bodyPr/>
          <a:lstStyle/>
          <a:p>
            <a:fld id="{9C5BEA5F-45C3-4BB6-A590-5A9FB25E3428}" type="slidenum">
              <a:rPr lang="en-US" smtClean="0"/>
              <a:t>61</a:t>
            </a:fld>
            <a:endParaRPr lang="en-US"/>
          </a:p>
        </p:txBody>
      </p:sp>
      <p:pic>
        <p:nvPicPr>
          <p:cNvPr id="8" name="Picture 7">
            <a:extLst>
              <a:ext uri="{FF2B5EF4-FFF2-40B4-BE49-F238E27FC236}">
                <a16:creationId xmlns:a16="http://schemas.microsoft.com/office/drawing/2014/main" id="{A2451C8E-A473-3EA7-92A4-7ECAD3CEA25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E14CFC1-2A20-DBD2-F217-EBE9E99017C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88BC861-623D-6D33-6937-9470444A20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7E8CF0F-5AD6-2256-BE36-234F7E271BD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0958638-7CA3-BEDA-D593-10A833AE985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1CEB83F-7A93-F432-8820-845E8C6E432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2DC0D05-BC37-3D15-DE35-9CE8FE2D22E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4282343-8538-5B16-8489-C642C15F81E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12B1243-0950-C8A3-9E9D-98A42F7A6DE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58F39A3-ACCB-4890-6419-4B88B60CC39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7841D10-4CAE-0A10-C716-2AADC815B1B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1FA320B-4AAC-8297-7DC3-7E520FF6823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5DAFEFD-7251-B06E-5180-267AD67CEC9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7F7287D-3E6C-1F66-84BB-256808AC298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1E94E4-FE3B-7B32-38DD-5A65B55F8E1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54269911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0A11E-74A1-2851-B4A3-3C7BC6B6C03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D8AAC7-2109-9D8C-895D-9896E49CE6C5}"/>
              </a:ext>
            </a:extLst>
          </p:cNvPr>
          <p:cNvSpPr>
            <a:spLocks noGrp="1"/>
          </p:cNvSpPr>
          <p:nvPr>
            <p:ph type="sldNum" sz="quarter" idx="12"/>
          </p:nvPr>
        </p:nvSpPr>
        <p:spPr/>
        <p:txBody>
          <a:bodyPr/>
          <a:lstStyle/>
          <a:p>
            <a:fld id="{9C5BEA5F-45C3-4BB6-A590-5A9FB25E3428}" type="slidenum">
              <a:rPr lang="en-US" smtClean="0"/>
              <a:t>610</a:t>
            </a:fld>
            <a:endParaRPr lang="en-US"/>
          </a:p>
        </p:txBody>
      </p:sp>
      <p:pic>
        <p:nvPicPr>
          <p:cNvPr id="3" name="Picture 2">
            <a:extLst>
              <a:ext uri="{FF2B5EF4-FFF2-40B4-BE49-F238E27FC236}">
                <a16:creationId xmlns:a16="http://schemas.microsoft.com/office/drawing/2014/main" id="{67DFBC35-B2AD-250B-9425-64D15980503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06D1F8E-B2C9-EF57-C85F-8719CC70E72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D74E1A1-A0E3-94A5-DF4B-432DE318363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356956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0FB53-96EA-E272-F503-BB09DA306F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FE1735-12A6-AE46-4BF9-D512CEF89DB0}"/>
              </a:ext>
            </a:extLst>
          </p:cNvPr>
          <p:cNvSpPr>
            <a:spLocks noGrp="1"/>
          </p:cNvSpPr>
          <p:nvPr>
            <p:ph type="sldNum" sz="quarter" idx="12"/>
          </p:nvPr>
        </p:nvSpPr>
        <p:spPr/>
        <p:txBody>
          <a:bodyPr/>
          <a:lstStyle/>
          <a:p>
            <a:fld id="{9C5BEA5F-45C3-4BB6-A590-5A9FB25E3428}" type="slidenum">
              <a:rPr lang="en-US" smtClean="0"/>
              <a:t>611</a:t>
            </a:fld>
            <a:endParaRPr lang="en-US"/>
          </a:p>
        </p:txBody>
      </p:sp>
      <p:pic>
        <p:nvPicPr>
          <p:cNvPr id="3" name="Picture 2">
            <a:extLst>
              <a:ext uri="{FF2B5EF4-FFF2-40B4-BE49-F238E27FC236}">
                <a16:creationId xmlns:a16="http://schemas.microsoft.com/office/drawing/2014/main" id="{F5F91B2E-6B0C-4AF5-E7A1-6AA404D364C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BA7F3B4-0E60-D7C1-9EFB-8E8D58058ED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1659816-44FC-092D-6AC1-D05A38DE7D9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4529733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7E26D-C8DF-26B5-5F72-298E666494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DD690D-6B2C-C4A1-FAD8-82E23D33B3BE}"/>
              </a:ext>
            </a:extLst>
          </p:cNvPr>
          <p:cNvSpPr>
            <a:spLocks noGrp="1"/>
          </p:cNvSpPr>
          <p:nvPr>
            <p:ph type="sldNum" sz="quarter" idx="12"/>
          </p:nvPr>
        </p:nvSpPr>
        <p:spPr/>
        <p:txBody>
          <a:bodyPr/>
          <a:lstStyle/>
          <a:p>
            <a:fld id="{9C5BEA5F-45C3-4BB6-A590-5A9FB25E3428}" type="slidenum">
              <a:rPr lang="en-US" smtClean="0"/>
              <a:t>612</a:t>
            </a:fld>
            <a:endParaRPr lang="en-US"/>
          </a:p>
        </p:txBody>
      </p:sp>
      <p:pic>
        <p:nvPicPr>
          <p:cNvPr id="3" name="Picture 2">
            <a:extLst>
              <a:ext uri="{FF2B5EF4-FFF2-40B4-BE49-F238E27FC236}">
                <a16:creationId xmlns:a16="http://schemas.microsoft.com/office/drawing/2014/main" id="{CC7D08A5-2E25-ECE8-F235-653AEF37705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F2973FC-4903-5889-1A41-E4DEDDDB9FA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B25E349-B961-5228-FD5F-8E9E24A4C39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1096872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222C0-F2CA-6C26-A318-CFE60D8D8DB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042F47-6C12-3A8E-64AF-9A5092B34AA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613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DD92E8C-97A9-8587-373F-AA2CAA75580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433433A-A9AE-C98A-5490-CAE4E5EB809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B0D2E26-3F17-61F2-82FC-C708AB79E24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46494C6-5918-83B6-F5BB-E496BB76599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E252BDD-8521-8BC0-35CD-8BD34CA0F12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7443027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B78F-91C1-1FF4-E4E4-05773832D5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81D1B5-3970-54AC-3375-086B33BECC0C}"/>
              </a:ext>
            </a:extLst>
          </p:cNvPr>
          <p:cNvSpPr>
            <a:spLocks noGrp="1"/>
          </p:cNvSpPr>
          <p:nvPr>
            <p:ph type="sldNum" sz="quarter" idx="12"/>
          </p:nvPr>
        </p:nvSpPr>
        <p:spPr/>
        <p:txBody>
          <a:bodyPr/>
          <a:lstStyle/>
          <a:p>
            <a:fld id="{9C5BEA5F-45C3-4BB6-A590-5A9FB25E3428}" type="slidenum">
              <a:rPr lang="en-US" smtClean="0"/>
              <a:t>614</a:t>
            </a:fld>
            <a:endParaRPr lang="en-US"/>
          </a:p>
        </p:txBody>
      </p:sp>
      <p:pic>
        <p:nvPicPr>
          <p:cNvPr id="3" name="Picture 2">
            <a:extLst>
              <a:ext uri="{FF2B5EF4-FFF2-40B4-BE49-F238E27FC236}">
                <a16:creationId xmlns:a16="http://schemas.microsoft.com/office/drawing/2014/main" id="{40ED3605-C753-BBBF-95F7-33CDC90915D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5424D4E-2BD9-CCE2-DC52-EC928E38A15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0E1C3A9-871D-8E23-4804-B089C929FBD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0026878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D3374-3485-EBD2-FC37-50B5824880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17E7F5-2D20-71D1-8BB9-55BEFA85E91D}"/>
              </a:ext>
            </a:extLst>
          </p:cNvPr>
          <p:cNvSpPr>
            <a:spLocks noGrp="1"/>
          </p:cNvSpPr>
          <p:nvPr>
            <p:ph type="sldNum" sz="quarter" idx="12"/>
          </p:nvPr>
        </p:nvSpPr>
        <p:spPr/>
        <p:txBody>
          <a:bodyPr/>
          <a:lstStyle/>
          <a:p>
            <a:fld id="{9C5BEA5F-45C3-4BB6-A590-5A9FB25E3428}" type="slidenum">
              <a:rPr lang="en-US" smtClean="0"/>
              <a:t>615</a:t>
            </a:fld>
            <a:endParaRPr lang="en-US"/>
          </a:p>
        </p:txBody>
      </p:sp>
      <p:pic>
        <p:nvPicPr>
          <p:cNvPr id="3" name="Picture 2">
            <a:extLst>
              <a:ext uri="{FF2B5EF4-FFF2-40B4-BE49-F238E27FC236}">
                <a16:creationId xmlns:a16="http://schemas.microsoft.com/office/drawing/2014/main" id="{64C6B4B9-A78D-CB89-44F7-705AB1F492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51A55EB-EAA3-AEA2-9177-E0C6E4399F3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531C542-ECD2-02AC-CC85-7407E75C0B8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3295565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29659-53C2-81FD-A010-074F1CD13A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88C341-AECD-08D6-D268-F7F2D74F68CB}"/>
              </a:ext>
            </a:extLst>
          </p:cNvPr>
          <p:cNvSpPr>
            <a:spLocks noGrp="1"/>
          </p:cNvSpPr>
          <p:nvPr>
            <p:ph type="sldNum" sz="quarter" idx="12"/>
          </p:nvPr>
        </p:nvSpPr>
        <p:spPr/>
        <p:txBody>
          <a:bodyPr/>
          <a:lstStyle/>
          <a:p>
            <a:fld id="{9C5BEA5F-45C3-4BB6-A590-5A9FB25E3428}" type="slidenum">
              <a:rPr lang="en-US" smtClean="0"/>
              <a:t>616</a:t>
            </a:fld>
            <a:endParaRPr lang="en-US"/>
          </a:p>
        </p:txBody>
      </p:sp>
      <p:pic>
        <p:nvPicPr>
          <p:cNvPr id="3" name="Picture 2">
            <a:extLst>
              <a:ext uri="{FF2B5EF4-FFF2-40B4-BE49-F238E27FC236}">
                <a16:creationId xmlns:a16="http://schemas.microsoft.com/office/drawing/2014/main" id="{C095A645-AD7D-D38F-BAC1-9FFFA62119A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09F2CEF-70BF-8A81-BA05-3B62609281D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988CABB-6EB1-B7CB-5A38-9B7F281C5FF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803181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7765-7C5A-527F-4A97-3546D737FC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A0BA16-BA15-EB61-F494-95E0BA1854D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617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58FFDB3-D35E-1D9E-6D2C-CF85A709293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58CB346-26E9-A2F6-6CB3-C4BF7B4F001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8CAB726-EA97-5E7C-92D0-74900C383B2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F4B83BC-D45B-8AB8-6D5E-56F002F03EC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E07B11C-05B6-3713-73E0-AD1D13AFBC6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351599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1FCA-AC97-355E-B62F-4C633E849A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D1C93A-C8D3-0C95-63E0-AC29569E7E84}"/>
              </a:ext>
            </a:extLst>
          </p:cNvPr>
          <p:cNvSpPr>
            <a:spLocks noGrp="1"/>
          </p:cNvSpPr>
          <p:nvPr>
            <p:ph type="sldNum" sz="quarter" idx="12"/>
          </p:nvPr>
        </p:nvSpPr>
        <p:spPr/>
        <p:txBody>
          <a:bodyPr/>
          <a:lstStyle/>
          <a:p>
            <a:fld id="{9C5BEA5F-45C3-4BB6-A590-5A9FB25E3428}" type="slidenum">
              <a:rPr lang="en-US" smtClean="0"/>
              <a:t>618</a:t>
            </a:fld>
            <a:endParaRPr lang="en-US"/>
          </a:p>
        </p:txBody>
      </p:sp>
      <p:pic>
        <p:nvPicPr>
          <p:cNvPr id="3" name="Picture 2">
            <a:extLst>
              <a:ext uri="{FF2B5EF4-FFF2-40B4-BE49-F238E27FC236}">
                <a16:creationId xmlns:a16="http://schemas.microsoft.com/office/drawing/2014/main" id="{3F3B69B9-0E5E-0FDC-54C9-94D423C3721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37756AB-B3D6-CFF2-A6CB-4CDF77F6D39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925E437-9161-E42C-DC5F-6E95ADD2180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17867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2C047-9053-8112-73D1-81BAA9AB3C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2FEFAB-4D99-65D3-CF94-1D3E2FD5196E}"/>
              </a:ext>
            </a:extLst>
          </p:cNvPr>
          <p:cNvSpPr>
            <a:spLocks noGrp="1"/>
          </p:cNvSpPr>
          <p:nvPr>
            <p:ph type="sldNum" sz="quarter" idx="12"/>
          </p:nvPr>
        </p:nvSpPr>
        <p:spPr/>
        <p:txBody>
          <a:bodyPr/>
          <a:lstStyle/>
          <a:p>
            <a:fld id="{9C5BEA5F-45C3-4BB6-A590-5A9FB25E3428}" type="slidenum">
              <a:rPr lang="en-US" smtClean="0"/>
              <a:t>619</a:t>
            </a:fld>
            <a:endParaRPr lang="en-US"/>
          </a:p>
        </p:txBody>
      </p:sp>
      <p:pic>
        <p:nvPicPr>
          <p:cNvPr id="3" name="Picture 2">
            <a:extLst>
              <a:ext uri="{FF2B5EF4-FFF2-40B4-BE49-F238E27FC236}">
                <a16:creationId xmlns:a16="http://schemas.microsoft.com/office/drawing/2014/main" id="{A756493D-B002-E564-4EAF-6D832E55429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4E69584-AC8E-7B41-9FDE-E0C294CEE88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AC664F9-1FBB-F50C-2DB3-C92C181C841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15816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4492D-D97A-9F3D-E3EA-F37E5C65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2B47F-1561-FADF-8774-DB021666E0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5F2D79C-7D2F-2391-6665-90213D4B650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990284D-B600-E65B-A9B4-3BE29FA57DA3}"/>
              </a:ext>
            </a:extLst>
          </p:cNvPr>
          <p:cNvSpPr>
            <a:spLocks noGrp="1"/>
          </p:cNvSpPr>
          <p:nvPr>
            <p:ph type="sldNum" sz="quarter" idx="12"/>
          </p:nvPr>
        </p:nvSpPr>
        <p:spPr/>
        <p:txBody>
          <a:bodyPr/>
          <a:lstStyle/>
          <a:p>
            <a:fld id="{9C5BEA5F-45C3-4BB6-A590-5A9FB25E3428}" type="slidenum">
              <a:rPr lang="en-US" smtClean="0"/>
              <a:t>62</a:t>
            </a:fld>
            <a:endParaRPr lang="en-US"/>
          </a:p>
        </p:txBody>
      </p:sp>
      <p:pic>
        <p:nvPicPr>
          <p:cNvPr id="6" name="Picture 5">
            <a:extLst>
              <a:ext uri="{FF2B5EF4-FFF2-40B4-BE49-F238E27FC236}">
                <a16:creationId xmlns:a16="http://schemas.microsoft.com/office/drawing/2014/main" id="{0A26E6C9-2AD8-74F0-19DD-693F9E1F252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D2AB4BA-3091-5DB3-99CB-3A447E98F0F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03587804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45640-C341-C37F-ECC8-06AF1D8FD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3B504-7C36-B866-A843-7E8F2D90791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81E730F-1A87-22DE-3C80-0FD0897900B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F5FC363-CDE4-A6CB-19FF-571F6EBEA207}"/>
              </a:ext>
            </a:extLst>
          </p:cNvPr>
          <p:cNvSpPr>
            <a:spLocks noGrp="1"/>
          </p:cNvSpPr>
          <p:nvPr>
            <p:ph type="sldNum" sz="quarter" idx="12"/>
          </p:nvPr>
        </p:nvSpPr>
        <p:spPr/>
        <p:txBody>
          <a:bodyPr/>
          <a:lstStyle/>
          <a:p>
            <a:fld id="{9C5BEA5F-45C3-4BB6-A590-5A9FB25E3428}" type="slidenum">
              <a:rPr lang="en-US" smtClean="0"/>
              <a:t>620</a:t>
            </a:fld>
            <a:endParaRPr lang="en-US"/>
          </a:p>
        </p:txBody>
      </p:sp>
      <p:pic>
        <p:nvPicPr>
          <p:cNvPr id="8" name="Picture 7">
            <a:extLst>
              <a:ext uri="{FF2B5EF4-FFF2-40B4-BE49-F238E27FC236}">
                <a16:creationId xmlns:a16="http://schemas.microsoft.com/office/drawing/2014/main" id="{C058EB95-A2D4-F26C-E7B5-F389FE0C3EC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943EC78-D853-6EFD-46E3-58CEF261E99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9172ABC-374E-2404-F5F6-6343EFCEB69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D523E88-45E4-4AFE-7FC3-0A4A761AAB6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D1BAF34-A1DA-B36C-F75E-68E5C173A39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96AC238-59CF-CF75-A9CC-2C4F80E5036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DE0FCA2-485F-601D-F57C-758B25FF8DD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64727D7-DF33-6B17-B7B3-A2F3C858B10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48C7035-F039-130C-89A1-7851568612C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65D2157-FBC4-2314-F12D-E41CC2C2C88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A6BACBC-177F-4868-5D2A-F0798F5C756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B997B06-13B9-72B4-65BB-39C9EBB55E4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87EC29B-7756-4A82-DB2A-0F53EB829D9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60D58D7-3AD2-48FE-6AE1-1CC5F52001C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0D670AB-1650-3B7B-D350-8575B2326B5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0472647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C3190-133A-D57A-D73F-4A71AFBB9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C4C2E-07D5-CBC3-D2E2-65444299FAD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F1EB9D-FEC9-F232-0871-5962AB70170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EA6DE58-CEBD-723C-D46C-C8E09174EC31}"/>
              </a:ext>
            </a:extLst>
          </p:cNvPr>
          <p:cNvSpPr>
            <a:spLocks noGrp="1"/>
          </p:cNvSpPr>
          <p:nvPr>
            <p:ph type="sldNum" sz="quarter" idx="12"/>
          </p:nvPr>
        </p:nvSpPr>
        <p:spPr/>
        <p:txBody>
          <a:bodyPr/>
          <a:lstStyle/>
          <a:p>
            <a:fld id="{9C5BEA5F-45C3-4BB6-A590-5A9FB25E3428}" type="slidenum">
              <a:rPr lang="en-US" smtClean="0"/>
              <a:t>621</a:t>
            </a:fld>
            <a:endParaRPr lang="en-US"/>
          </a:p>
        </p:txBody>
      </p:sp>
      <p:pic>
        <p:nvPicPr>
          <p:cNvPr id="6" name="Picture 5">
            <a:extLst>
              <a:ext uri="{FF2B5EF4-FFF2-40B4-BE49-F238E27FC236}">
                <a16:creationId xmlns:a16="http://schemas.microsoft.com/office/drawing/2014/main" id="{633D1D07-A08D-672E-45DD-5AEE0876A1A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A19A619-E775-0516-09EB-BC7FA9AC65D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600316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DF214-F4A8-E9B1-E69C-AFBEE5CB7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3D7CC-9E5E-11FA-1FC7-C5204B20D39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23A86A5-5F89-C08A-1A67-2891018FD32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F5F697E-50B6-5780-0082-8F4B5AAC9C88}"/>
              </a:ext>
            </a:extLst>
          </p:cNvPr>
          <p:cNvSpPr>
            <a:spLocks noGrp="1"/>
          </p:cNvSpPr>
          <p:nvPr>
            <p:ph type="sldNum" sz="quarter" idx="12"/>
          </p:nvPr>
        </p:nvSpPr>
        <p:spPr/>
        <p:txBody>
          <a:bodyPr/>
          <a:lstStyle/>
          <a:p>
            <a:fld id="{9C5BEA5F-45C3-4BB6-A590-5A9FB25E3428}" type="slidenum">
              <a:rPr lang="en-US" smtClean="0"/>
              <a:t>622</a:t>
            </a:fld>
            <a:endParaRPr lang="en-US"/>
          </a:p>
        </p:txBody>
      </p:sp>
      <p:pic>
        <p:nvPicPr>
          <p:cNvPr id="8" name="Picture 7">
            <a:extLst>
              <a:ext uri="{FF2B5EF4-FFF2-40B4-BE49-F238E27FC236}">
                <a16:creationId xmlns:a16="http://schemas.microsoft.com/office/drawing/2014/main" id="{26EA0F7F-0711-6A62-F759-9629389498F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094BCCF-627D-8A2D-E073-F1348576814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E071320-079F-A7DA-F9DC-DA5C3B0126B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0025270-DBFC-DE19-207A-EB8C4B8D337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6782EEB-42C7-2A07-14FF-3989778538E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D329AE5-4EEC-8752-649E-6DBBEA7AF5B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23DC7F7-677E-DEBC-76E9-F7DAC6222B4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D19FD76-8573-8120-B622-E02B9437831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1AC6FF0-671F-75E2-C72A-268FAD00CA2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A55BEEB-DBA6-9014-6A07-57B89AFE00F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7E8930D-83DF-ABCC-3525-45CF2E8632F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9ACB151-AEE9-FAD2-4DCD-2D12EE8DC7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31E0212-40A2-9E5F-1DFD-9E9E4536AC4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200FF4E-3CE8-F9AC-5285-1DBF72337E9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092C31D-4831-8879-BD51-2846446B957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251992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AFBED-86C0-15A9-C99C-22E75600B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CE0E1-20D3-5DCB-4E1A-AAC29C59B7B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7D16E8B-5082-F282-294E-64BA3CD66B8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301094C-7B85-E1FC-4325-5478C131470E}"/>
              </a:ext>
            </a:extLst>
          </p:cNvPr>
          <p:cNvSpPr>
            <a:spLocks noGrp="1"/>
          </p:cNvSpPr>
          <p:nvPr>
            <p:ph type="sldNum" sz="quarter" idx="12"/>
          </p:nvPr>
        </p:nvSpPr>
        <p:spPr/>
        <p:txBody>
          <a:bodyPr/>
          <a:lstStyle/>
          <a:p>
            <a:fld id="{9C5BEA5F-45C3-4BB6-A590-5A9FB25E3428}" type="slidenum">
              <a:rPr lang="en-US" smtClean="0"/>
              <a:t>623</a:t>
            </a:fld>
            <a:endParaRPr lang="en-US"/>
          </a:p>
        </p:txBody>
      </p:sp>
      <p:pic>
        <p:nvPicPr>
          <p:cNvPr id="6" name="Picture 5">
            <a:extLst>
              <a:ext uri="{FF2B5EF4-FFF2-40B4-BE49-F238E27FC236}">
                <a16:creationId xmlns:a16="http://schemas.microsoft.com/office/drawing/2014/main" id="{4B94EA74-C71B-7404-592A-50C30D4DE95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E779EC0-8F2B-FB00-36A6-EA09C6E893C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445923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C92E0-810F-EC11-7956-07C5C93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3B55C-0095-E560-1DA9-204477C8B14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FD51DB-DB55-D429-9FBA-0958159D48F1}"/>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C29C06D-3A66-8E15-8F30-DC74AD423E90}"/>
              </a:ext>
            </a:extLst>
          </p:cNvPr>
          <p:cNvSpPr>
            <a:spLocks noGrp="1"/>
          </p:cNvSpPr>
          <p:nvPr>
            <p:ph type="sldNum" sz="quarter" idx="12"/>
          </p:nvPr>
        </p:nvSpPr>
        <p:spPr/>
        <p:txBody>
          <a:bodyPr/>
          <a:lstStyle/>
          <a:p>
            <a:fld id="{9C5BEA5F-45C3-4BB6-A590-5A9FB25E3428}" type="slidenum">
              <a:rPr lang="en-US" smtClean="0"/>
              <a:t>624</a:t>
            </a:fld>
            <a:endParaRPr lang="en-US"/>
          </a:p>
        </p:txBody>
      </p:sp>
      <p:pic>
        <p:nvPicPr>
          <p:cNvPr id="6" name="Picture 5">
            <a:extLst>
              <a:ext uri="{FF2B5EF4-FFF2-40B4-BE49-F238E27FC236}">
                <a16:creationId xmlns:a16="http://schemas.microsoft.com/office/drawing/2014/main" id="{566C9DA8-C1F4-8C5B-63D8-2CF0893EDA4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04759E4A-FA94-0268-D850-F1CA8B44F99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B7A33324-56E1-2D90-7033-87B326CCDC0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5869257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FA237-6489-920F-607E-BB044B3DCC3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E6C7A3-B9E1-7586-D638-2B75B6BE9997}"/>
              </a:ext>
            </a:extLst>
          </p:cNvPr>
          <p:cNvSpPr>
            <a:spLocks noGrp="1"/>
          </p:cNvSpPr>
          <p:nvPr>
            <p:ph type="sldNum" sz="quarter" idx="12"/>
          </p:nvPr>
        </p:nvSpPr>
        <p:spPr/>
        <p:txBody>
          <a:bodyPr/>
          <a:lstStyle/>
          <a:p>
            <a:fld id="{9C5BEA5F-45C3-4BB6-A590-5A9FB25E3428}" type="slidenum">
              <a:rPr lang="en-US" smtClean="0"/>
              <a:t>625</a:t>
            </a:fld>
            <a:endParaRPr lang="en-US"/>
          </a:p>
        </p:txBody>
      </p:sp>
      <p:pic>
        <p:nvPicPr>
          <p:cNvPr id="3" name="Picture 2">
            <a:extLst>
              <a:ext uri="{FF2B5EF4-FFF2-40B4-BE49-F238E27FC236}">
                <a16:creationId xmlns:a16="http://schemas.microsoft.com/office/drawing/2014/main" id="{0E57A83A-EE0E-7E03-6D36-BA6234FA90C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3E40572-CFBA-8E1D-9389-4AEED0524A8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64512F4-CB17-384F-29F6-5024C67B115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9878327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E663F-78E6-9938-222E-20FA546B96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FEC79A-15CE-B8AA-5D6B-A29783D53BC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626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894161C-9EC2-AB11-543F-88AFF2A5032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D337450-B996-3B79-788A-C4BD72F78E3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AE0DA3C-89F6-5F3C-9B9C-D512A485513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E446E8F1-3B79-BEF4-2020-6624C656032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A596444-3DB9-C4D5-E8DA-62B9A0C47CB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367915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29A9-6393-43D5-1174-5D0DB9249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771EC-5D2D-221B-AF1E-9A5F5ED01F3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B8CF708-6D18-64EA-76B6-907C41C19D2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B7A4781-7CA0-7525-BDAB-CD32AE0F15E0}"/>
              </a:ext>
            </a:extLst>
          </p:cNvPr>
          <p:cNvSpPr>
            <a:spLocks noGrp="1"/>
          </p:cNvSpPr>
          <p:nvPr>
            <p:ph type="sldNum" sz="quarter" idx="12"/>
          </p:nvPr>
        </p:nvSpPr>
        <p:spPr/>
        <p:txBody>
          <a:bodyPr/>
          <a:lstStyle/>
          <a:p>
            <a:fld id="{9C5BEA5F-45C3-4BB6-A590-5A9FB25E3428}" type="slidenum">
              <a:rPr lang="en-US" smtClean="0"/>
              <a:t>627</a:t>
            </a:fld>
            <a:endParaRPr lang="en-US"/>
          </a:p>
        </p:txBody>
      </p:sp>
      <p:pic>
        <p:nvPicPr>
          <p:cNvPr id="8" name="Picture 7">
            <a:extLst>
              <a:ext uri="{FF2B5EF4-FFF2-40B4-BE49-F238E27FC236}">
                <a16:creationId xmlns:a16="http://schemas.microsoft.com/office/drawing/2014/main" id="{62D4ACCB-5D76-EA6F-EB64-CEED4389F1C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03F1D30-6785-0F33-DBDC-AA4FD23A347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E6DB39-B91C-32D4-1F4C-E9A372E54F6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C4312A2-E9CD-5080-8066-8DA9EF2C9AE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797510E-DA9E-983C-7BDE-5C6A94AF084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E44BA29-C910-8ADD-1251-79A180825A6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9DE4442-46A6-E605-F98A-3E0355CE9DD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F533AFC-B68D-1F70-DE9C-724F2DDDCE9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D840216-D54F-74FE-6DBF-251D153E3B5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68D66B9-6E12-A6AD-363E-A69DD51DF67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ACA85F3-9278-6738-7C99-98F271CC8AC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2EB0BEA-400E-28D9-AF7A-7E445F70DA9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78312CA-0633-809E-0103-AC60DFF1F7D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5ABA4CB-6A18-8E26-DC0E-F5B333683E9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DE0BAFC-A695-2D41-2693-5EDD903A489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2251836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B583-2054-43FE-3510-5E5E4AD9A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1FF67-3400-9C7E-A832-8BE14FA459A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90325F-7197-9ACF-0491-3C954E75F52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1111C3C-941A-F0A9-D2DB-B63035E53EB5}"/>
              </a:ext>
            </a:extLst>
          </p:cNvPr>
          <p:cNvSpPr>
            <a:spLocks noGrp="1"/>
          </p:cNvSpPr>
          <p:nvPr>
            <p:ph type="sldNum" sz="quarter" idx="12"/>
          </p:nvPr>
        </p:nvSpPr>
        <p:spPr/>
        <p:txBody>
          <a:bodyPr/>
          <a:lstStyle/>
          <a:p>
            <a:fld id="{9C5BEA5F-45C3-4BB6-A590-5A9FB25E3428}" type="slidenum">
              <a:rPr lang="en-US" smtClean="0"/>
              <a:t>628</a:t>
            </a:fld>
            <a:endParaRPr lang="en-US"/>
          </a:p>
        </p:txBody>
      </p:sp>
      <p:pic>
        <p:nvPicPr>
          <p:cNvPr id="6" name="Picture 5">
            <a:extLst>
              <a:ext uri="{FF2B5EF4-FFF2-40B4-BE49-F238E27FC236}">
                <a16:creationId xmlns:a16="http://schemas.microsoft.com/office/drawing/2014/main" id="{23D34F62-5AFF-9A79-0B98-A5E479A0CDF3}"/>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277B5E74-EBD5-3D80-096D-E242F6A7BBDD}"/>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AAB0CBDB-9D00-A747-3C38-594E02DEC18D}"/>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6B427C88-9F6D-9D37-3C75-30B61B873A5B}"/>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69052995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8AEDD-9AE0-029D-56DF-E25708399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9C383-2DBA-B5B7-3CA0-E7C0EFB56C0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29DA1BC-2B95-EC8D-FE95-8CDA294779F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26523C9-641B-084F-61BD-D6BD1C91E8F3}"/>
              </a:ext>
            </a:extLst>
          </p:cNvPr>
          <p:cNvSpPr>
            <a:spLocks noGrp="1"/>
          </p:cNvSpPr>
          <p:nvPr>
            <p:ph type="sldNum" sz="quarter" idx="12"/>
          </p:nvPr>
        </p:nvSpPr>
        <p:spPr/>
        <p:txBody>
          <a:bodyPr/>
          <a:lstStyle/>
          <a:p>
            <a:fld id="{9C5BEA5F-45C3-4BB6-A590-5A9FB25E3428}" type="slidenum">
              <a:rPr lang="en-US" smtClean="0"/>
              <a:t>629</a:t>
            </a:fld>
            <a:endParaRPr lang="en-US"/>
          </a:p>
        </p:txBody>
      </p:sp>
      <p:pic>
        <p:nvPicPr>
          <p:cNvPr id="8" name="Picture 7">
            <a:extLst>
              <a:ext uri="{FF2B5EF4-FFF2-40B4-BE49-F238E27FC236}">
                <a16:creationId xmlns:a16="http://schemas.microsoft.com/office/drawing/2014/main" id="{E652594C-EC55-24D4-2F87-3497D6F8E93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16588E7-0AF7-BAF4-A5EA-FDAEBFEF879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B57C8FF-61B1-8732-B10A-1BD28D4410B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AFE8BFE-DF55-6524-28B6-5E09C7D8192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F747009-A220-A1B3-85A5-26A25A3CD3A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584D927-4B4D-AAAA-1918-7A19B291E91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BB7054E-9414-850A-B427-2E38DB5029C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151577D-6D5D-C0D5-7ACD-D0B8CEF6004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12EB22D-8CFC-FE3C-9C0C-F6AECCB1FC5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A2CD929-8C24-A6AD-8F8F-CBC90C07B44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F0D20490-38B1-E916-3C22-BA9DD5E12BF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CF53F27-B5F4-01AD-4571-352E7091B48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5E4B509-75D4-3AAD-60BF-3D2AA287739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31A0FFB-7928-9FD1-4148-B71C1D19F59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FA24D71-437D-B30C-24F0-16D734E02AA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23873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28B05-1309-CBE5-931C-8416AE240E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9489F5-4602-4461-8460-FF7DE17890F3}"/>
              </a:ext>
            </a:extLst>
          </p:cNvPr>
          <p:cNvSpPr>
            <a:spLocks noGrp="1"/>
          </p:cNvSpPr>
          <p:nvPr>
            <p:ph type="sldNum" sz="quarter" idx="12"/>
          </p:nvPr>
        </p:nvSpPr>
        <p:spPr/>
        <p:txBody>
          <a:bodyPr/>
          <a:lstStyle/>
          <a:p>
            <a:fld id="{9C5BEA5F-45C3-4BB6-A590-5A9FB25E3428}" type="slidenum">
              <a:rPr lang="en-US" smtClean="0"/>
              <a:t>63</a:t>
            </a:fld>
            <a:endParaRPr lang="en-US"/>
          </a:p>
        </p:txBody>
      </p:sp>
      <p:pic>
        <p:nvPicPr>
          <p:cNvPr id="6" name="Picture 5">
            <a:extLst>
              <a:ext uri="{FF2B5EF4-FFF2-40B4-BE49-F238E27FC236}">
                <a16:creationId xmlns:a16="http://schemas.microsoft.com/office/drawing/2014/main" id="{D42FE2B4-86FE-BD90-31B0-81FD320CE1B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2B9E602F-206A-8BDF-4AEC-073C45E29AEE}"/>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776C96C-A41E-8630-DD2F-48FB8365FC8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552ED813-9D3C-ECD4-70C8-E994049F4E5A}"/>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a:t>
            </a:fld>
            <a:endParaRPr lang="en-US"/>
          </a:p>
        </p:txBody>
      </p:sp>
      <p:pic>
        <p:nvPicPr>
          <p:cNvPr id="7" name="Picture 6">
            <a:extLst>
              <a:ext uri="{FF2B5EF4-FFF2-40B4-BE49-F238E27FC236}">
                <a16:creationId xmlns:a16="http://schemas.microsoft.com/office/drawing/2014/main" id="{44408AD4-3811-5D87-FA37-B41C30A2BD5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BB3A670E-9CDC-D6D0-AA36-1A9217D4AB0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3359783-D662-EF63-E0C8-76E744815759}"/>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74BE9B29-86A2-2B53-3970-64A41E43FDEE}"/>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a:t>
            </a:fld>
            <a:endParaRPr lang="en-US"/>
          </a:p>
        </p:txBody>
      </p:sp>
      <p:pic>
        <p:nvPicPr>
          <p:cNvPr id="13" name="Picture 12">
            <a:extLst>
              <a:ext uri="{FF2B5EF4-FFF2-40B4-BE49-F238E27FC236}">
                <a16:creationId xmlns:a16="http://schemas.microsoft.com/office/drawing/2014/main" id="{C1C73B07-44DF-1D09-CE8F-D2DD561C14D9}"/>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24BA470F-862C-0136-7FAD-014311F8B5FC}"/>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F57D9B1E-11B6-172A-5DA1-FEB18DBACA9B}"/>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7021DDCD-F455-D1C8-C76E-204D58406372}"/>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a:t>
            </a:fld>
            <a:endParaRPr lang="en-US"/>
          </a:p>
        </p:txBody>
      </p:sp>
      <p:pic>
        <p:nvPicPr>
          <p:cNvPr id="17" name="Picture 16">
            <a:extLst>
              <a:ext uri="{FF2B5EF4-FFF2-40B4-BE49-F238E27FC236}">
                <a16:creationId xmlns:a16="http://schemas.microsoft.com/office/drawing/2014/main" id="{0D9C8133-02A6-3A9A-31AC-616068D18183}"/>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1237394C-0512-2A86-1FE0-F0BCA883C0EC}"/>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115A6B5A-DD09-5C95-4698-FCDF58DA0D78}"/>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77447348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A7631-759F-0AEF-1594-515A143D4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BA087-8830-0889-1435-4F2A289B21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1951861-1804-51D4-6AAE-0D2A8597543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BDFD395-33CB-01DF-72B6-96286E2F46A7}"/>
              </a:ext>
            </a:extLst>
          </p:cNvPr>
          <p:cNvSpPr>
            <a:spLocks noGrp="1"/>
          </p:cNvSpPr>
          <p:nvPr>
            <p:ph type="sldNum" sz="quarter" idx="12"/>
          </p:nvPr>
        </p:nvSpPr>
        <p:spPr/>
        <p:txBody>
          <a:bodyPr/>
          <a:lstStyle/>
          <a:p>
            <a:fld id="{9C5BEA5F-45C3-4BB6-A590-5A9FB25E3428}" type="slidenum">
              <a:rPr lang="en-US" smtClean="0"/>
              <a:t>630</a:t>
            </a:fld>
            <a:endParaRPr lang="en-US"/>
          </a:p>
        </p:txBody>
      </p:sp>
      <p:pic>
        <p:nvPicPr>
          <p:cNvPr id="6" name="Picture 5">
            <a:extLst>
              <a:ext uri="{FF2B5EF4-FFF2-40B4-BE49-F238E27FC236}">
                <a16:creationId xmlns:a16="http://schemas.microsoft.com/office/drawing/2014/main" id="{22FEB1E0-05D6-9502-4909-69B48E06161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CF73917-FCF2-7390-61C4-FE464D97B4B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5099475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ECD7C-49C4-B65B-8155-C7FCE788F2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F9E248-1C64-9AB5-02A9-244B482790CF}"/>
              </a:ext>
            </a:extLst>
          </p:cNvPr>
          <p:cNvSpPr>
            <a:spLocks noGrp="1"/>
          </p:cNvSpPr>
          <p:nvPr>
            <p:ph type="sldNum" sz="quarter" idx="12"/>
          </p:nvPr>
        </p:nvSpPr>
        <p:spPr/>
        <p:txBody>
          <a:bodyPr/>
          <a:lstStyle/>
          <a:p>
            <a:fld id="{9C5BEA5F-45C3-4BB6-A590-5A9FB25E3428}" type="slidenum">
              <a:rPr lang="en-US" smtClean="0"/>
              <a:t>631</a:t>
            </a:fld>
            <a:endParaRPr lang="en-US"/>
          </a:p>
        </p:txBody>
      </p:sp>
      <p:pic>
        <p:nvPicPr>
          <p:cNvPr id="6" name="Picture 5">
            <a:extLst>
              <a:ext uri="{FF2B5EF4-FFF2-40B4-BE49-F238E27FC236}">
                <a16:creationId xmlns:a16="http://schemas.microsoft.com/office/drawing/2014/main" id="{C7B11739-5980-01CE-489E-4E32BD86AD1E}"/>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D396E3F7-698B-AA0C-BF59-09981B7D1326}"/>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9675FE72-1849-9DB2-216F-B9C7BAB5CBF7}"/>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DCB83F04-68E8-160D-1BBC-56664FA6711C}"/>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631</a:t>
            </a:fld>
            <a:endParaRPr lang="en-US"/>
          </a:p>
        </p:txBody>
      </p:sp>
      <p:pic>
        <p:nvPicPr>
          <p:cNvPr id="7" name="Picture 6">
            <a:extLst>
              <a:ext uri="{FF2B5EF4-FFF2-40B4-BE49-F238E27FC236}">
                <a16:creationId xmlns:a16="http://schemas.microsoft.com/office/drawing/2014/main" id="{7093E58D-CCE1-B2AF-8414-9D20BBB49A2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A73B95A5-366A-F29B-87F9-050C90B12AE4}"/>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E94CDB3-0488-FF7E-4B10-47EB40573965}"/>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CDFC4724-6C84-9370-EC8E-8782D7E3ADE5}"/>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631</a:t>
            </a:fld>
            <a:endParaRPr lang="en-US"/>
          </a:p>
        </p:txBody>
      </p:sp>
      <p:pic>
        <p:nvPicPr>
          <p:cNvPr id="13" name="Picture 12">
            <a:extLst>
              <a:ext uri="{FF2B5EF4-FFF2-40B4-BE49-F238E27FC236}">
                <a16:creationId xmlns:a16="http://schemas.microsoft.com/office/drawing/2014/main" id="{FA6AB586-3D29-53F3-2B19-C03F1346738E}"/>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84456D73-18DB-65F0-32FE-5F692AD877F7}"/>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75DB02D8-8B1D-E731-124E-FDF8DC07D249}"/>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F185FAAC-6B0C-DAD5-7C6F-900CEE475DDE}"/>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631</a:t>
            </a:fld>
            <a:endParaRPr lang="en-US"/>
          </a:p>
        </p:txBody>
      </p:sp>
      <p:pic>
        <p:nvPicPr>
          <p:cNvPr id="17" name="Picture 16">
            <a:extLst>
              <a:ext uri="{FF2B5EF4-FFF2-40B4-BE49-F238E27FC236}">
                <a16:creationId xmlns:a16="http://schemas.microsoft.com/office/drawing/2014/main" id="{32EF0303-4ED4-720C-3E61-D8F4A9437883}"/>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83891F76-D574-DA05-0744-901B6DABEDD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B786D091-07B0-A148-D5A2-2313BACC644A}"/>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7033280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4735-AE4F-B4E1-ACED-7362AEAC47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6C7A3E-DA47-8493-304D-009436B9F4E7}"/>
              </a:ext>
            </a:extLst>
          </p:cNvPr>
          <p:cNvSpPr>
            <a:spLocks noGrp="1"/>
          </p:cNvSpPr>
          <p:nvPr>
            <p:ph type="sldNum" sz="quarter" idx="12"/>
          </p:nvPr>
        </p:nvSpPr>
        <p:spPr/>
        <p:txBody>
          <a:bodyPr/>
          <a:lstStyle/>
          <a:p>
            <a:fld id="{9C5BEA5F-45C3-4BB6-A590-5A9FB25E3428}" type="slidenum">
              <a:rPr lang="en-US" smtClean="0"/>
              <a:t>632</a:t>
            </a:fld>
            <a:endParaRPr lang="en-US"/>
          </a:p>
        </p:txBody>
      </p:sp>
      <p:pic>
        <p:nvPicPr>
          <p:cNvPr id="3" name="Picture 2">
            <a:extLst>
              <a:ext uri="{FF2B5EF4-FFF2-40B4-BE49-F238E27FC236}">
                <a16:creationId xmlns:a16="http://schemas.microsoft.com/office/drawing/2014/main" id="{D9BE1460-1553-B84B-8147-CF9A26299C7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1E9ED6B-3445-CA7B-92DE-74A27E63E7E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D9C3E9D-EB15-425B-DE75-83E82A2C4A7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873095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09DE6-11A4-7634-AC82-8AADC843D3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020CE-9623-07B1-B7FB-CD26A89DFAD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633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31A42AC-F2E4-6AC4-2930-FCC39C1FE43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65F20A6-B32C-6535-1FDC-0A548AB054D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535EB12-959E-4D4C-13B0-6D6221A9FCC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53DA28B-A8CE-AF28-79F2-015EF817C4E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8B92AED-C0AC-77E6-A9AC-32EAC11CD0C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08765719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6448A-D0AB-285F-7CDF-D9F8A688A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B9F30-9355-656E-FC76-52FE7E34EAD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C234F4F-E97E-84D4-42B3-8207BBAEB12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99E1F84-7F69-810C-6507-9FC798177DF9}"/>
              </a:ext>
            </a:extLst>
          </p:cNvPr>
          <p:cNvSpPr>
            <a:spLocks noGrp="1"/>
          </p:cNvSpPr>
          <p:nvPr>
            <p:ph type="sldNum" sz="quarter" idx="12"/>
          </p:nvPr>
        </p:nvSpPr>
        <p:spPr/>
        <p:txBody>
          <a:bodyPr/>
          <a:lstStyle/>
          <a:p>
            <a:fld id="{9C5BEA5F-45C3-4BB6-A590-5A9FB25E3428}" type="slidenum">
              <a:rPr lang="en-US" smtClean="0"/>
              <a:t>634</a:t>
            </a:fld>
            <a:endParaRPr lang="en-US"/>
          </a:p>
        </p:txBody>
      </p:sp>
      <p:pic>
        <p:nvPicPr>
          <p:cNvPr id="8" name="Picture 7">
            <a:extLst>
              <a:ext uri="{FF2B5EF4-FFF2-40B4-BE49-F238E27FC236}">
                <a16:creationId xmlns:a16="http://schemas.microsoft.com/office/drawing/2014/main" id="{859ACAE6-FDD7-775A-4720-DEF39AEE00D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26B0960-0B73-A263-B4CC-CE7C0569313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024B08F-603A-9AF6-F1B4-02517240764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3866CF7-215E-DD0F-A5BC-A177EEA39DD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75F304D-70F8-C465-C257-F578C7D24BE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C0BB33E-2AC9-D3BF-8449-EAEC1D8F2A3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5204AE2-2C11-8DEE-397C-C944C78CE28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37FAE56-9B49-2FFA-4DD4-F06A74724B7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11C6AF7-EBBE-E7FE-5B8C-44FBD25CE77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2E822DD-3A4A-345D-AECE-9212076DB5EC}"/>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17A3F57-A58F-A209-810B-FC874B5E1C8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69AA781-50AC-2222-61C6-4BA162BD266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78C5FDD-EE15-4A0D-7EFC-D7CA214F751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CE37387-0DEE-5ED0-6FDD-06FF4D9F38C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7CF0359-2FDE-C2C2-6A41-60DA436FAB5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702123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73BFA-DCAE-FE7D-860F-03F5305FF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44761-4BE1-D9BD-4C55-F2956248C70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6850B04-C564-8016-09AB-FF39FFB4C0C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20A0E73-754F-2FB4-93E9-3A666DA47BD8}"/>
              </a:ext>
            </a:extLst>
          </p:cNvPr>
          <p:cNvSpPr>
            <a:spLocks noGrp="1"/>
          </p:cNvSpPr>
          <p:nvPr>
            <p:ph type="sldNum" sz="quarter" idx="12"/>
          </p:nvPr>
        </p:nvSpPr>
        <p:spPr/>
        <p:txBody>
          <a:bodyPr/>
          <a:lstStyle/>
          <a:p>
            <a:fld id="{9C5BEA5F-45C3-4BB6-A590-5A9FB25E3428}" type="slidenum">
              <a:rPr lang="en-US" smtClean="0"/>
              <a:t>635</a:t>
            </a:fld>
            <a:endParaRPr lang="en-US"/>
          </a:p>
        </p:txBody>
      </p:sp>
      <p:pic>
        <p:nvPicPr>
          <p:cNvPr id="6" name="Picture 5">
            <a:extLst>
              <a:ext uri="{FF2B5EF4-FFF2-40B4-BE49-F238E27FC236}">
                <a16:creationId xmlns:a16="http://schemas.microsoft.com/office/drawing/2014/main" id="{933BB5AF-5E03-D384-9339-1664CF80DC5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9AB8194-A84E-E8F0-05ED-CEE4DE60E84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151029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14D2-BBE4-1E23-85F4-7C8EBE8C2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A9D92-1835-786F-EC2B-EDD6C8C29DB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BD04B2B-21A6-5444-DDBF-72337B273CB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75A3BFD-A71C-8020-7C24-80B91C18FC84}"/>
              </a:ext>
            </a:extLst>
          </p:cNvPr>
          <p:cNvSpPr>
            <a:spLocks noGrp="1"/>
          </p:cNvSpPr>
          <p:nvPr>
            <p:ph type="sldNum" sz="quarter" idx="12"/>
          </p:nvPr>
        </p:nvSpPr>
        <p:spPr/>
        <p:txBody>
          <a:bodyPr/>
          <a:lstStyle/>
          <a:p>
            <a:fld id="{9C5BEA5F-45C3-4BB6-A590-5A9FB25E3428}" type="slidenum">
              <a:rPr lang="en-US" smtClean="0"/>
              <a:t>636</a:t>
            </a:fld>
            <a:endParaRPr lang="en-US"/>
          </a:p>
        </p:txBody>
      </p:sp>
      <p:pic>
        <p:nvPicPr>
          <p:cNvPr id="8" name="Picture 7">
            <a:extLst>
              <a:ext uri="{FF2B5EF4-FFF2-40B4-BE49-F238E27FC236}">
                <a16:creationId xmlns:a16="http://schemas.microsoft.com/office/drawing/2014/main" id="{5E425088-7653-9871-180B-8F8907AD219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C89E18E-5996-2D28-6F8F-D3B02D70BD0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18F9F80-08D8-2365-8770-BD8AE530CBE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F420765-1744-B92E-32E2-3A8CCB6DB21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D65BD7A-3730-6267-FAB9-9B97F86EF44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4C1DF62-7A7E-8DA6-7EC0-79AD6BECD9C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B41C880-F2B1-32FD-000C-6E402AE0B9A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516E6C3-79B7-F191-3247-7BA130AA141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213B34E-5DBC-957C-D010-C691478A06F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7CAFD4D-76F0-50F8-D2EF-C3B123C5E13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1A43231-3956-D0B3-E982-9243948AC28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655631B-3F5D-5297-DFE6-F29FC471B20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D5AB4FD-7F22-64DD-9680-C5D96B93F5A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5D35329-F251-AA72-6BA0-13E29C5A585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059647E-84D8-CE3A-D276-CC52457732E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78084094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2960D-2317-BBD4-1D46-BB1D8BCAF2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EF924-4D2E-B5D0-4EA6-013452058AA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8132968-492C-360B-4BCA-DE895EE717B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553D480-C148-3361-32F1-6C7C973E481E}"/>
              </a:ext>
            </a:extLst>
          </p:cNvPr>
          <p:cNvSpPr>
            <a:spLocks noGrp="1"/>
          </p:cNvSpPr>
          <p:nvPr>
            <p:ph type="sldNum" sz="quarter" idx="12"/>
          </p:nvPr>
        </p:nvSpPr>
        <p:spPr/>
        <p:txBody>
          <a:bodyPr/>
          <a:lstStyle/>
          <a:p>
            <a:fld id="{9C5BEA5F-45C3-4BB6-A590-5A9FB25E3428}" type="slidenum">
              <a:rPr lang="en-US" smtClean="0"/>
              <a:t>637</a:t>
            </a:fld>
            <a:endParaRPr lang="en-US"/>
          </a:p>
        </p:txBody>
      </p:sp>
      <p:pic>
        <p:nvPicPr>
          <p:cNvPr id="6" name="Picture 5">
            <a:extLst>
              <a:ext uri="{FF2B5EF4-FFF2-40B4-BE49-F238E27FC236}">
                <a16:creationId xmlns:a16="http://schemas.microsoft.com/office/drawing/2014/main" id="{24041492-11B5-CB16-CA39-3656AEE777E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FD75C42-33C5-61FA-6597-3F88C5EE769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89761024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6A30F-191C-D0F7-511C-89AC54DB3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DAC3C-9994-2161-7CDA-40F15FA6F1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8B366A5-0C4E-C80C-52D8-C323F46D370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FD6A465-E472-15A8-F53B-55F022BB4559}"/>
              </a:ext>
            </a:extLst>
          </p:cNvPr>
          <p:cNvSpPr>
            <a:spLocks noGrp="1"/>
          </p:cNvSpPr>
          <p:nvPr>
            <p:ph type="sldNum" sz="quarter" idx="12"/>
          </p:nvPr>
        </p:nvSpPr>
        <p:spPr/>
        <p:txBody>
          <a:bodyPr/>
          <a:lstStyle/>
          <a:p>
            <a:fld id="{9C5BEA5F-45C3-4BB6-A590-5A9FB25E3428}" type="slidenum">
              <a:rPr lang="en-US" smtClean="0"/>
              <a:t>638</a:t>
            </a:fld>
            <a:endParaRPr lang="en-US"/>
          </a:p>
        </p:txBody>
      </p:sp>
      <p:pic>
        <p:nvPicPr>
          <p:cNvPr id="6" name="Picture 5">
            <a:extLst>
              <a:ext uri="{FF2B5EF4-FFF2-40B4-BE49-F238E27FC236}">
                <a16:creationId xmlns:a16="http://schemas.microsoft.com/office/drawing/2014/main" id="{EAD0DA56-348F-43A2-0853-D599C5FBC76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3931B55F-6219-8665-B190-7E71E71B30C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BC30ACA5-7233-338C-00E2-216CD2F5F5A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4903169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1AA3-FAB9-0239-1DFC-3D3FD0D90D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F03E8-BD33-85AA-987F-C8D74161D849}"/>
              </a:ext>
            </a:extLst>
          </p:cNvPr>
          <p:cNvSpPr>
            <a:spLocks noGrp="1"/>
          </p:cNvSpPr>
          <p:nvPr>
            <p:ph type="sldNum" sz="quarter" idx="12"/>
          </p:nvPr>
        </p:nvSpPr>
        <p:spPr/>
        <p:txBody>
          <a:bodyPr/>
          <a:lstStyle/>
          <a:p>
            <a:fld id="{9C5BEA5F-45C3-4BB6-A590-5A9FB25E3428}" type="slidenum">
              <a:rPr lang="en-US" smtClean="0"/>
              <a:t>639</a:t>
            </a:fld>
            <a:endParaRPr lang="en-US"/>
          </a:p>
        </p:txBody>
      </p:sp>
      <p:pic>
        <p:nvPicPr>
          <p:cNvPr id="3" name="Picture 2">
            <a:extLst>
              <a:ext uri="{FF2B5EF4-FFF2-40B4-BE49-F238E27FC236}">
                <a16:creationId xmlns:a16="http://schemas.microsoft.com/office/drawing/2014/main" id="{5CCBE1D0-C4A7-999D-A493-BBF2A3D97AB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01A1161-273D-075A-578F-3F7D8420D1E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4DAD8C0-679A-442E-F6DC-F769C8293DB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4665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C84B7-A73D-789B-1A39-F5C1D1F4B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7DB25-F237-A544-80F8-87793BD8E9D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F6317E3-B041-AE2F-E171-6FE3252B2F4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15F6E3A-ABE4-07CA-5D2E-5D0C8B213634}"/>
              </a:ext>
            </a:extLst>
          </p:cNvPr>
          <p:cNvSpPr>
            <a:spLocks noGrp="1"/>
          </p:cNvSpPr>
          <p:nvPr>
            <p:ph type="sldNum" sz="quarter" idx="12"/>
          </p:nvPr>
        </p:nvSpPr>
        <p:spPr/>
        <p:txBody>
          <a:bodyPr/>
          <a:lstStyle/>
          <a:p>
            <a:fld id="{9C5BEA5F-45C3-4BB6-A590-5A9FB25E3428}" type="slidenum">
              <a:rPr lang="en-US" smtClean="0"/>
              <a:t>64</a:t>
            </a:fld>
            <a:endParaRPr lang="en-US"/>
          </a:p>
        </p:txBody>
      </p:sp>
      <p:pic>
        <p:nvPicPr>
          <p:cNvPr id="8" name="Picture 7">
            <a:extLst>
              <a:ext uri="{FF2B5EF4-FFF2-40B4-BE49-F238E27FC236}">
                <a16:creationId xmlns:a16="http://schemas.microsoft.com/office/drawing/2014/main" id="{C8AD4EB1-1D8A-6547-1B2D-372290BB0ED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2F045C1-477E-9D10-D7E5-1BC79EC461A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5E91D2E-BCF5-1511-0FC1-C443EFBC447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9592BEA-FBB3-7BB5-E0FD-F659B27C81E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47B51C5-F542-89F6-838C-A8C8EB967EC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A10F184-C851-AFC0-C430-2B64D4ED521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749B3B2-B4B7-4041-4445-D9AC6B08273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2E33C6A-15FD-161F-A3FA-85E03C7EB2C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6A5B134-EFD2-B8F5-3E41-295AC2AA9B5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C443EEA-C095-71E0-9411-F14ADAF99CA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A536D70-A2FE-A54E-254A-06C0FD1ADEF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9E2A165-F4A9-03FE-FB9D-26AACE2F6E9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FEE99AD-CB41-E275-D794-CDEF05AE910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E3F9D65-6528-C978-F1A5-2C9317B680A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E630AF0-B5C0-8BFE-A1EE-7D75A1AA535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7560324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0FA0-0F55-3621-7709-01290EE6A5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0867C7-ABD5-D32A-6FB5-E40A70BC8D5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640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93B005B-E920-94EE-95AA-2DF559AFB8B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04EC39B-C472-1B7B-305B-8EDCBD65AD2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D60A327-7744-5DFD-54EA-5EBE35DCEEE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DACC022-BADD-F79F-543B-3A395A6BDE2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3ADD629-C6C9-6CB6-8E02-CBD553FB26F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82011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8688E-0B62-4156-E779-D095562AB4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71E80-4D0C-686B-55BE-A1D39D932D58}"/>
              </a:ext>
            </a:extLst>
          </p:cNvPr>
          <p:cNvSpPr>
            <a:spLocks noGrp="1"/>
          </p:cNvSpPr>
          <p:nvPr>
            <p:ph type="sldNum" sz="quarter" idx="12"/>
          </p:nvPr>
        </p:nvSpPr>
        <p:spPr/>
        <p:txBody>
          <a:bodyPr/>
          <a:lstStyle/>
          <a:p>
            <a:fld id="{9C5BEA5F-45C3-4BB6-A590-5A9FB25E3428}" type="slidenum">
              <a:rPr lang="en-US" smtClean="0"/>
              <a:t>641</a:t>
            </a:fld>
            <a:endParaRPr lang="en-US"/>
          </a:p>
        </p:txBody>
      </p:sp>
      <p:pic>
        <p:nvPicPr>
          <p:cNvPr id="3" name="Picture 2">
            <a:extLst>
              <a:ext uri="{FF2B5EF4-FFF2-40B4-BE49-F238E27FC236}">
                <a16:creationId xmlns:a16="http://schemas.microsoft.com/office/drawing/2014/main" id="{773835B0-EA71-CD73-45CE-B86B2EB8765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9DD8E3E-0863-FEFD-A15A-350F82EAD79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2D3DBE4-19A6-4F92-72F4-3CC97393F02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10894891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9E51-7514-E9FC-98D0-F70D29B698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2D6B8-72C1-F83F-57FF-FB50701CE051}"/>
              </a:ext>
            </a:extLst>
          </p:cNvPr>
          <p:cNvSpPr>
            <a:spLocks noGrp="1"/>
          </p:cNvSpPr>
          <p:nvPr>
            <p:ph type="sldNum" sz="quarter" idx="12"/>
          </p:nvPr>
        </p:nvSpPr>
        <p:spPr/>
        <p:txBody>
          <a:bodyPr/>
          <a:lstStyle/>
          <a:p>
            <a:fld id="{9C5BEA5F-45C3-4BB6-A590-5A9FB25E3428}" type="slidenum">
              <a:rPr lang="en-US" smtClean="0"/>
              <a:t>642</a:t>
            </a:fld>
            <a:endParaRPr lang="en-US"/>
          </a:p>
        </p:txBody>
      </p:sp>
      <p:pic>
        <p:nvPicPr>
          <p:cNvPr id="3" name="Picture 2">
            <a:extLst>
              <a:ext uri="{FF2B5EF4-FFF2-40B4-BE49-F238E27FC236}">
                <a16:creationId xmlns:a16="http://schemas.microsoft.com/office/drawing/2014/main" id="{1229D7FA-F8FA-529C-3814-FC7AE682102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B2E5A6-7838-5A68-41F2-0957DA02B26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17ECB70-B363-B802-2559-245C3041BBD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45295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296F-FE49-014E-A5C3-39DEAA5D51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682813-F7FE-65F6-B9FC-352C41426853}"/>
              </a:ext>
            </a:extLst>
          </p:cNvPr>
          <p:cNvSpPr>
            <a:spLocks noGrp="1"/>
          </p:cNvSpPr>
          <p:nvPr>
            <p:ph type="sldNum" sz="quarter" idx="12"/>
          </p:nvPr>
        </p:nvSpPr>
        <p:spPr/>
        <p:txBody>
          <a:bodyPr/>
          <a:lstStyle/>
          <a:p>
            <a:fld id="{9C5BEA5F-45C3-4BB6-A590-5A9FB25E3428}" type="slidenum">
              <a:rPr lang="en-US" smtClean="0"/>
              <a:t>643</a:t>
            </a:fld>
            <a:endParaRPr lang="en-US"/>
          </a:p>
        </p:txBody>
      </p:sp>
      <p:pic>
        <p:nvPicPr>
          <p:cNvPr id="3" name="Picture 2">
            <a:extLst>
              <a:ext uri="{FF2B5EF4-FFF2-40B4-BE49-F238E27FC236}">
                <a16:creationId xmlns:a16="http://schemas.microsoft.com/office/drawing/2014/main" id="{D0A89822-5768-6E84-75B5-1AC2CB1C6B9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4B2AEF-ACA5-19D9-24DA-57B434C0F9E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0A99058-FA9D-A6DD-9366-3C26BF2D145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8896299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12DC-A08A-37FA-98C2-017B294423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98C8D9-A0CE-6EEA-7606-36FD94535C2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644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280ABD9-3146-9024-4A2B-E16A94E0458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A860D48-AEC8-D401-B438-890141A452B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B79938C-3A16-088B-F182-7E427AC38C1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6AA2432-5CD7-EF94-D737-AF0A74A3BDE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B6F801DB-0625-983C-82A2-FD3867256D7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8688818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9F6E8-D289-C4C1-742E-D1B122CE92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8F7D7F-3930-5AC7-AD7A-BAC3544F297A}"/>
              </a:ext>
            </a:extLst>
          </p:cNvPr>
          <p:cNvSpPr>
            <a:spLocks noGrp="1"/>
          </p:cNvSpPr>
          <p:nvPr>
            <p:ph type="sldNum" sz="quarter" idx="12"/>
          </p:nvPr>
        </p:nvSpPr>
        <p:spPr/>
        <p:txBody>
          <a:bodyPr/>
          <a:lstStyle/>
          <a:p>
            <a:fld id="{9C5BEA5F-45C3-4BB6-A590-5A9FB25E3428}" type="slidenum">
              <a:rPr lang="en-US" smtClean="0"/>
              <a:t>645</a:t>
            </a:fld>
            <a:endParaRPr lang="en-US"/>
          </a:p>
        </p:txBody>
      </p:sp>
      <p:pic>
        <p:nvPicPr>
          <p:cNvPr id="3" name="Picture 2">
            <a:extLst>
              <a:ext uri="{FF2B5EF4-FFF2-40B4-BE49-F238E27FC236}">
                <a16:creationId xmlns:a16="http://schemas.microsoft.com/office/drawing/2014/main" id="{06D7F8B7-3B61-8C8A-55DA-D8FF7C23B99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AADA32-9DDB-8782-42B4-03E9C0CF29F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CEDE54-AD62-164B-01EE-DC626FAB017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9012058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843CB-6EEC-E8D4-1EF1-FAE6409032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8234ED-5004-72D9-7E55-CB1163065008}"/>
              </a:ext>
            </a:extLst>
          </p:cNvPr>
          <p:cNvSpPr>
            <a:spLocks noGrp="1"/>
          </p:cNvSpPr>
          <p:nvPr>
            <p:ph type="sldNum" sz="quarter" idx="12"/>
          </p:nvPr>
        </p:nvSpPr>
        <p:spPr/>
        <p:txBody>
          <a:bodyPr/>
          <a:lstStyle/>
          <a:p>
            <a:fld id="{9C5BEA5F-45C3-4BB6-A590-5A9FB25E3428}" type="slidenum">
              <a:rPr lang="en-US" smtClean="0"/>
              <a:t>646</a:t>
            </a:fld>
            <a:endParaRPr lang="en-US"/>
          </a:p>
        </p:txBody>
      </p:sp>
      <p:pic>
        <p:nvPicPr>
          <p:cNvPr id="3" name="Picture 2">
            <a:extLst>
              <a:ext uri="{FF2B5EF4-FFF2-40B4-BE49-F238E27FC236}">
                <a16:creationId xmlns:a16="http://schemas.microsoft.com/office/drawing/2014/main" id="{8F176631-26D5-0D0E-29CC-063CEAC0560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DC5631C-47E3-05E3-F538-2ED85AB8BDF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0A996CC-ED71-3CFC-77EB-A76EB604225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0273957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BBF57-FCFF-7BC0-813B-815D2C11546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502E59-C54B-4EC4-659D-B10529ECD9EF}"/>
              </a:ext>
            </a:extLst>
          </p:cNvPr>
          <p:cNvSpPr>
            <a:spLocks noGrp="1"/>
          </p:cNvSpPr>
          <p:nvPr>
            <p:ph type="sldNum" sz="quarter" idx="12"/>
          </p:nvPr>
        </p:nvSpPr>
        <p:spPr/>
        <p:txBody>
          <a:bodyPr/>
          <a:lstStyle/>
          <a:p>
            <a:fld id="{9C5BEA5F-45C3-4BB6-A590-5A9FB25E3428}" type="slidenum">
              <a:rPr lang="en-US" smtClean="0"/>
              <a:t>647</a:t>
            </a:fld>
            <a:endParaRPr lang="en-US"/>
          </a:p>
        </p:txBody>
      </p:sp>
      <p:pic>
        <p:nvPicPr>
          <p:cNvPr id="3" name="Picture 2">
            <a:extLst>
              <a:ext uri="{FF2B5EF4-FFF2-40B4-BE49-F238E27FC236}">
                <a16:creationId xmlns:a16="http://schemas.microsoft.com/office/drawing/2014/main" id="{D5C1DB55-7359-136A-8E49-FC0E0191106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FAF6191-6CBE-F041-5525-E3AFB0D3752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6F627EB-D182-E1E9-4849-015D0A8BA45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106040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4AEE-3EA3-33C0-CE2F-4CC2FCB442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185B48-BCA3-D849-AE3C-8612C108E4E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648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C476FBB-5910-4399-D16E-BEA93AC5B37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64AF2B5-03C4-8A49-8BE1-E3AE6507119F}"/>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F91CA960-E87B-2C7E-703E-30C5A26C0EB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820F5E6-8916-1344-D4E4-1DE4998AA5A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715E4D5-C18D-8A44-48EA-913CFB8E740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01769107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CB7D-3FFE-47FE-12DE-ECF096BD61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01EC8-9A48-1C4B-5BA4-E21AF267C785}"/>
              </a:ext>
            </a:extLst>
          </p:cNvPr>
          <p:cNvSpPr>
            <a:spLocks noGrp="1"/>
          </p:cNvSpPr>
          <p:nvPr>
            <p:ph type="sldNum" sz="quarter" idx="12"/>
          </p:nvPr>
        </p:nvSpPr>
        <p:spPr/>
        <p:txBody>
          <a:bodyPr/>
          <a:lstStyle/>
          <a:p>
            <a:fld id="{9C5BEA5F-45C3-4BB6-A590-5A9FB25E3428}" type="slidenum">
              <a:rPr lang="en-US" smtClean="0"/>
              <a:t>649</a:t>
            </a:fld>
            <a:endParaRPr lang="en-US"/>
          </a:p>
        </p:txBody>
      </p:sp>
      <p:pic>
        <p:nvPicPr>
          <p:cNvPr id="3" name="Picture 2">
            <a:extLst>
              <a:ext uri="{FF2B5EF4-FFF2-40B4-BE49-F238E27FC236}">
                <a16:creationId xmlns:a16="http://schemas.microsoft.com/office/drawing/2014/main" id="{E4D8BFD0-1F3A-5558-7BF6-5B5BC3A5DA3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BE1C1F0-62D9-25DA-EB6A-162C5A2D730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5421548-B4A2-EAA9-0B98-B2EB7F15C23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02262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E9F54-B25F-5C4C-E218-BB9C9462E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17090-29B8-0BFF-8586-E13194D9CA2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5F8C0BC-FFF9-5E59-39AF-E12C927E5F4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5CEA7ED-87EF-3E95-3E0B-A994E245D680}"/>
              </a:ext>
            </a:extLst>
          </p:cNvPr>
          <p:cNvSpPr>
            <a:spLocks noGrp="1"/>
          </p:cNvSpPr>
          <p:nvPr>
            <p:ph type="sldNum" sz="quarter" idx="12"/>
          </p:nvPr>
        </p:nvSpPr>
        <p:spPr/>
        <p:txBody>
          <a:bodyPr/>
          <a:lstStyle/>
          <a:p>
            <a:fld id="{9C5BEA5F-45C3-4BB6-A590-5A9FB25E3428}" type="slidenum">
              <a:rPr lang="en-US" smtClean="0"/>
              <a:t>65</a:t>
            </a:fld>
            <a:endParaRPr lang="en-US"/>
          </a:p>
        </p:txBody>
      </p:sp>
      <p:pic>
        <p:nvPicPr>
          <p:cNvPr id="6" name="Picture 5">
            <a:extLst>
              <a:ext uri="{FF2B5EF4-FFF2-40B4-BE49-F238E27FC236}">
                <a16:creationId xmlns:a16="http://schemas.microsoft.com/office/drawing/2014/main" id="{B4F8EF17-85C3-4056-3473-CCB4E730BA3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3120C1F-C3DB-6F2B-5A2E-805C2FD57F1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6068770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3367C-F43A-27E4-585A-DC904B487C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A35DF2-56EA-9BAC-6009-5720502FC7A0}"/>
              </a:ext>
            </a:extLst>
          </p:cNvPr>
          <p:cNvSpPr>
            <a:spLocks noGrp="1"/>
          </p:cNvSpPr>
          <p:nvPr>
            <p:ph type="sldNum" sz="quarter" idx="12"/>
          </p:nvPr>
        </p:nvSpPr>
        <p:spPr/>
        <p:txBody>
          <a:bodyPr/>
          <a:lstStyle/>
          <a:p>
            <a:fld id="{9C5BEA5F-45C3-4BB6-A590-5A9FB25E3428}" type="slidenum">
              <a:rPr lang="en-US" smtClean="0"/>
              <a:t>650</a:t>
            </a:fld>
            <a:endParaRPr lang="en-US"/>
          </a:p>
        </p:txBody>
      </p:sp>
      <p:pic>
        <p:nvPicPr>
          <p:cNvPr id="3" name="Picture 2">
            <a:extLst>
              <a:ext uri="{FF2B5EF4-FFF2-40B4-BE49-F238E27FC236}">
                <a16:creationId xmlns:a16="http://schemas.microsoft.com/office/drawing/2014/main" id="{71309763-1323-1CCD-E8B0-FA5FDFDD462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70F4B6F-E805-41D4-DAD6-261D9966870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CD1972E-D83A-7842-B17F-1B4351AED64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514310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C68D-411C-6EA9-7F38-DF3D0C7F7F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E6DAF-C703-BFB5-964F-546CE359E37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1545F05-B989-93BB-E875-E8F1F8E09DB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3CFF749-A6D6-24A8-0FE0-88C525A8D27E}"/>
              </a:ext>
            </a:extLst>
          </p:cNvPr>
          <p:cNvSpPr>
            <a:spLocks noGrp="1"/>
          </p:cNvSpPr>
          <p:nvPr>
            <p:ph type="sldNum" sz="quarter" idx="12"/>
          </p:nvPr>
        </p:nvSpPr>
        <p:spPr/>
        <p:txBody>
          <a:bodyPr/>
          <a:lstStyle/>
          <a:p>
            <a:fld id="{9C5BEA5F-45C3-4BB6-A590-5A9FB25E3428}" type="slidenum">
              <a:rPr lang="en-US" smtClean="0"/>
              <a:t>651</a:t>
            </a:fld>
            <a:endParaRPr lang="en-US"/>
          </a:p>
        </p:txBody>
      </p:sp>
      <p:pic>
        <p:nvPicPr>
          <p:cNvPr id="8" name="Picture 7">
            <a:extLst>
              <a:ext uri="{FF2B5EF4-FFF2-40B4-BE49-F238E27FC236}">
                <a16:creationId xmlns:a16="http://schemas.microsoft.com/office/drawing/2014/main" id="{ADE7A025-31CF-1A88-1667-B82D86535A6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DED185C-EF1E-9D56-57E3-2C7146141B3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3054327-FF6C-41A1-D08D-89C65D8CD94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5EE2BD6-5806-F43E-B846-8233CFC528F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04A893F-3538-0CE4-58C1-FE15B2E223F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A930D7A-D013-24BE-A12F-E8C65F7A51B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FAD6BB9-D476-5835-B392-BD0D8365E4F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9685527-AFED-BEF3-9AE0-D0194643537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7707BCA-6AF3-DD01-CEC6-8B76EF776F4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32C09B8-417B-A654-ABEC-501A580A7BA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790F84E-0FEE-2C31-8C52-9BE512EB0B6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BD7E24F-0257-7757-068D-343C574C1D6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B1FD18C-F15E-6672-97F8-9946A0ABEAB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2E3BCA9-1BB6-2DED-9B85-0CE942B8B23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7F83486-9AAC-17E2-AAE1-EBCA2E80730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674578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1BABF-CADD-4BEC-3A07-55AD64AD1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ADABB-522A-2A41-1715-C60D769E144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528B2C9-9E8B-300B-0050-353B79101B0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00CA7E8-13E9-7A91-86EA-75E5B97B712C}"/>
              </a:ext>
            </a:extLst>
          </p:cNvPr>
          <p:cNvSpPr>
            <a:spLocks noGrp="1"/>
          </p:cNvSpPr>
          <p:nvPr>
            <p:ph type="sldNum" sz="quarter" idx="12"/>
          </p:nvPr>
        </p:nvSpPr>
        <p:spPr/>
        <p:txBody>
          <a:bodyPr/>
          <a:lstStyle/>
          <a:p>
            <a:fld id="{9C5BEA5F-45C3-4BB6-A590-5A9FB25E3428}" type="slidenum">
              <a:rPr lang="en-US" smtClean="0"/>
              <a:t>652</a:t>
            </a:fld>
            <a:endParaRPr lang="en-US"/>
          </a:p>
        </p:txBody>
      </p:sp>
      <p:pic>
        <p:nvPicPr>
          <p:cNvPr id="6" name="Picture 5">
            <a:extLst>
              <a:ext uri="{FF2B5EF4-FFF2-40B4-BE49-F238E27FC236}">
                <a16:creationId xmlns:a16="http://schemas.microsoft.com/office/drawing/2014/main" id="{EFF666D1-DB32-31F4-CC58-4EEE74F32A4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04F1271-5614-CCD4-1D86-24B28A66BC3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4974204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BC4D5-50BA-294B-014B-F224C5E92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47A67-377F-1F02-2801-2A11B451E80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C0D0781-3C28-0A4B-7399-A40E67A66D0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5628958-550D-E67D-AAD6-B49D42DA39C0}"/>
              </a:ext>
            </a:extLst>
          </p:cNvPr>
          <p:cNvSpPr>
            <a:spLocks noGrp="1"/>
          </p:cNvSpPr>
          <p:nvPr>
            <p:ph type="sldNum" sz="quarter" idx="12"/>
          </p:nvPr>
        </p:nvSpPr>
        <p:spPr/>
        <p:txBody>
          <a:bodyPr/>
          <a:lstStyle/>
          <a:p>
            <a:fld id="{9C5BEA5F-45C3-4BB6-A590-5A9FB25E3428}" type="slidenum">
              <a:rPr lang="en-US" smtClean="0"/>
              <a:t>653</a:t>
            </a:fld>
            <a:endParaRPr lang="en-US"/>
          </a:p>
        </p:txBody>
      </p:sp>
      <p:pic>
        <p:nvPicPr>
          <p:cNvPr id="8" name="Picture 7">
            <a:extLst>
              <a:ext uri="{FF2B5EF4-FFF2-40B4-BE49-F238E27FC236}">
                <a16:creationId xmlns:a16="http://schemas.microsoft.com/office/drawing/2014/main" id="{1E3D8C55-13E6-E64E-7671-5E4BDADE16D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4149A90-1F2F-3423-9595-99C143CF125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B7AB16B-1C67-52C6-B93A-37373FF3242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09110C2-AE6B-B3AB-68EC-4463DB51B0F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72C1E6C-88DE-6F19-6863-891378AECF2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4CA787C-C5E9-4EB9-F478-581E2D0B30C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81F4DCC-86D3-806B-3555-5E5BB241EEC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B613A16-3387-B238-404D-DD9E82447F1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6C4649C-366C-3B44-85F6-5E611F66061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4BA1E36-4D12-4CC1-D586-1EE98C2DA99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B07EDF5-0BAD-817D-3C71-8081EBD60A8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02B927B-0FA4-D138-ADD7-C293DF128BF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AD2DECE-C228-85F4-16C7-5FB9A56C170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60FEA0E-4533-D4EF-B1CC-C6CFA621AAF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4F9952F-F145-5C0F-B179-A1C6AE79B3B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77763470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FCA4F-3775-95E6-4A3B-9FD437DE9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31FB3-B5B7-4089-0E66-6FD652100C7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205E4EA-64D7-A394-F62B-98E473F863C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66152A-1DE1-1C62-AF81-5A556E778D27}"/>
              </a:ext>
            </a:extLst>
          </p:cNvPr>
          <p:cNvSpPr>
            <a:spLocks noGrp="1"/>
          </p:cNvSpPr>
          <p:nvPr>
            <p:ph type="sldNum" sz="quarter" idx="12"/>
          </p:nvPr>
        </p:nvSpPr>
        <p:spPr/>
        <p:txBody>
          <a:bodyPr/>
          <a:lstStyle/>
          <a:p>
            <a:fld id="{9C5BEA5F-45C3-4BB6-A590-5A9FB25E3428}" type="slidenum">
              <a:rPr lang="en-US" smtClean="0"/>
              <a:t>654</a:t>
            </a:fld>
            <a:endParaRPr lang="en-US"/>
          </a:p>
        </p:txBody>
      </p:sp>
      <p:pic>
        <p:nvPicPr>
          <p:cNvPr id="6" name="Picture 5">
            <a:extLst>
              <a:ext uri="{FF2B5EF4-FFF2-40B4-BE49-F238E27FC236}">
                <a16:creationId xmlns:a16="http://schemas.microsoft.com/office/drawing/2014/main" id="{0F7DA09B-90D2-C344-462B-8BB6568759F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F3C4AE9-452D-2368-BAB1-7DDA655271A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5864175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3C5E6-485D-E290-D786-EC9D53A77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82017-A163-B6D7-2505-26C3270D29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3C0C8E-BBDA-C1AB-22F9-A4C883C8EA5B}"/>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9DD8483-BE7F-38F3-06D9-A4EA065A89BA}"/>
              </a:ext>
            </a:extLst>
          </p:cNvPr>
          <p:cNvSpPr>
            <a:spLocks noGrp="1"/>
          </p:cNvSpPr>
          <p:nvPr>
            <p:ph type="sldNum" sz="quarter" idx="12"/>
          </p:nvPr>
        </p:nvSpPr>
        <p:spPr/>
        <p:txBody>
          <a:bodyPr/>
          <a:lstStyle/>
          <a:p>
            <a:fld id="{9C5BEA5F-45C3-4BB6-A590-5A9FB25E3428}" type="slidenum">
              <a:rPr lang="en-US" smtClean="0"/>
              <a:t>655</a:t>
            </a:fld>
            <a:endParaRPr lang="en-US"/>
          </a:p>
        </p:txBody>
      </p:sp>
      <p:pic>
        <p:nvPicPr>
          <p:cNvPr id="6" name="Picture 5">
            <a:extLst>
              <a:ext uri="{FF2B5EF4-FFF2-40B4-BE49-F238E27FC236}">
                <a16:creationId xmlns:a16="http://schemas.microsoft.com/office/drawing/2014/main" id="{24675AED-15D9-7FFC-90D3-2DE0322C9254}"/>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7A9CEB8-B5BE-4FF1-8976-1A21BABE27B3}"/>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E61B7B48-1BEE-E9C2-EB2C-B0C2830DCB1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29471398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D470B-4618-20BD-1401-EE8BF2591B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04D8E9-6504-8347-BC55-BFD913695869}"/>
              </a:ext>
            </a:extLst>
          </p:cNvPr>
          <p:cNvSpPr>
            <a:spLocks noGrp="1"/>
          </p:cNvSpPr>
          <p:nvPr>
            <p:ph type="sldNum" sz="quarter" idx="12"/>
          </p:nvPr>
        </p:nvSpPr>
        <p:spPr/>
        <p:txBody>
          <a:bodyPr/>
          <a:lstStyle/>
          <a:p>
            <a:fld id="{9C5BEA5F-45C3-4BB6-A590-5A9FB25E3428}" type="slidenum">
              <a:rPr lang="en-US" smtClean="0"/>
              <a:t>656</a:t>
            </a:fld>
            <a:endParaRPr lang="en-US"/>
          </a:p>
        </p:txBody>
      </p:sp>
      <p:pic>
        <p:nvPicPr>
          <p:cNvPr id="3" name="Picture 2">
            <a:extLst>
              <a:ext uri="{FF2B5EF4-FFF2-40B4-BE49-F238E27FC236}">
                <a16:creationId xmlns:a16="http://schemas.microsoft.com/office/drawing/2014/main" id="{7BD24ACF-29E5-26DD-6C35-179A9681492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967DA3-5B16-9758-57BA-D67EBE17F3A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875D58C-D27F-0B7A-FBD7-08269913FC0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716605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31E15-F84B-08A1-698E-E8D92506C4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AF2ED-0B47-9DDD-FE53-B2FD4C341CD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657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856EBD8-0179-66ED-D88C-C2A3241ABBB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7683F60-87FE-058D-3F24-E73D0AC0FCA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3CFC705-43CC-0B56-4E13-6E3D61A77508}"/>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6385FB2-AED5-C05F-D61E-B6F5CB66C81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E8C0997-63ED-8931-2C10-F3B0F58CA2C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44667119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8E5B-F848-541E-F8F2-3F582FF58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9A2F64-3EDC-BB56-1CCD-163DAC208C5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950C952-9F60-2D66-A68A-398526A33EC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0831648-6C14-D386-0B16-DB52109C1B8C}"/>
              </a:ext>
            </a:extLst>
          </p:cNvPr>
          <p:cNvSpPr>
            <a:spLocks noGrp="1"/>
          </p:cNvSpPr>
          <p:nvPr>
            <p:ph type="sldNum" sz="quarter" idx="12"/>
          </p:nvPr>
        </p:nvSpPr>
        <p:spPr/>
        <p:txBody>
          <a:bodyPr/>
          <a:lstStyle/>
          <a:p>
            <a:fld id="{9C5BEA5F-45C3-4BB6-A590-5A9FB25E3428}" type="slidenum">
              <a:rPr lang="en-US" smtClean="0"/>
              <a:t>658</a:t>
            </a:fld>
            <a:endParaRPr lang="en-US"/>
          </a:p>
        </p:txBody>
      </p:sp>
      <p:pic>
        <p:nvPicPr>
          <p:cNvPr id="8" name="Picture 7">
            <a:extLst>
              <a:ext uri="{FF2B5EF4-FFF2-40B4-BE49-F238E27FC236}">
                <a16:creationId xmlns:a16="http://schemas.microsoft.com/office/drawing/2014/main" id="{A44A2A27-54CF-27DB-874C-223E8B860FD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FA1BD13-4E91-6834-41B0-46F59979804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A4C26BF-156A-2CEE-D58A-83FB3062860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51213AC-3D65-97ED-A5E9-221C06059CD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2259A28-67E1-3CF7-7600-AF72B34474E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FC711D2-70E4-DA63-D590-7B1E4945775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9A598A5-89F3-EFEF-2FBE-B7E39DF30BB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5245829-6BA3-AA2F-EE66-1AF57153289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3AA2987-118E-D97C-9C9E-94A287AA5D9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143F788-B3F5-4FA4-A3AB-928EFA8F166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3EA5434-0FE6-0A6A-D883-4BCA533AA7A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9BFA716-739E-568B-F373-50C7256D97F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7B713C3-CFAD-9FC8-8CAC-8399252F2A8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1742CE1-1267-1455-C07A-6309BF48EF8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6014478-EDDD-4C79-78F6-521E7FA0D68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454500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F078-6A8C-D28F-B9D0-6EB435BD7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EA6F6-7165-B135-1B9A-9A93413737F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11681EF-0E5A-8FE2-F6F4-6E17EE6915B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25C919D-6702-E8BC-0FD8-D7525B615791}"/>
              </a:ext>
            </a:extLst>
          </p:cNvPr>
          <p:cNvSpPr>
            <a:spLocks noGrp="1"/>
          </p:cNvSpPr>
          <p:nvPr>
            <p:ph type="sldNum" sz="quarter" idx="12"/>
          </p:nvPr>
        </p:nvSpPr>
        <p:spPr/>
        <p:txBody>
          <a:bodyPr/>
          <a:lstStyle/>
          <a:p>
            <a:fld id="{9C5BEA5F-45C3-4BB6-A590-5A9FB25E3428}" type="slidenum">
              <a:rPr lang="en-US" smtClean="0"/>
              <a:t>659</a:t>
            </a:fld>
            <a:endParaRPr lang="en-US"/>
          </a:p>
        </p:txBody>
      </p:sp>
      <p:pic>
        <p:nvPicPr>
          <p:cNvPr id="6" name="Picture 5">
            <a:extLst>
              <a:ext uri="{FF2B5EF4-FFF2-40B4-BE49-F238E27FC236}">
                <a16:creationId xmlns:a16="http://schemas.microsoft.com/office/drawing/2014/main" id="{67EBC08E-027E-5599-3BD6-E626AF227A05}"/>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452A8A1E-432D-6BCE-6057-C408375B45DB}"/>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D72E9E67-8006-C39B-FBBA-A2E0567F417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3E64B034-D70D-9F15-EA15-C55009906341}"/>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414676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5FE37-27EA-3489-880B-B3874A238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7183C-6E23-0830-1EF3-6577162654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9276309-C6C5-1B9F-981D-5A582303D9B2}"/>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BCEAADA9-5A1C-BAC7-1F31-A0C88A883A86}"/>
              </a:ext>
            </a:extLst>
          </p:cNvPr>
          <p:cNvSpPr>
            <a:spLocks noGrp="1"/>
          </p:cNvSpPr>
          <p:nvPr>
            <p:ph type="sldNum" sz="quarter" idx="12"/>
          </p:nvPr>
        </p:nvSpPr>
        <p:spPr/>
        <p:txBody>
          <a:bodyPr/>
          <a:lstStyle/>
          <a:p>
            <a:fld id="{9C5BEA5F-45C3-4BB6-A590-5A9FB25E3428}" type="slidenum">
              <a:rPr lang="en-US" smtClean="0"/>
              <a:t>66</a:t>
            </a:fld>
            <a:endParaRPr lang="en-US"/>
          </a:p>
        </p:txBody>
      </p:sp>
      <p:pic>
        <p:nvPicPr>
          <p:cNvPr id="6" name="Picture 5">
            <a:extLst>
              <a:ext uri="{FF2B5EF4-FFF2-40B4-BE49-F238E27FC236}">
                <a16:creationId xmlns:a16="http://schemas.microsoft.com/office/drawing/2014/main" id="{8977B045-2B2D-8681-B26C-9538407141B3}"/>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51456418-293A-9477-3CB2-B50D1857958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CAB8FBD-A6AC-4F4F-3D51-60CCA710BC2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01302677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F7A5-0FE4-7C87-EDA5-AA6842856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EC404-E88A-40B5-293C-3B5548EB57D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5DDAE7F-61E8-6D20-956B-D1138004847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30C666D-4A46-59A6-35A5-4F719F268478}"/>
              </a:ext>
            </a:extLst>
          </p:cNvPr>
          <p:cNvSpPr>
            <a:spLocks noGrp="1"/>
          </p:cNvSpPr>
          <p:nvPr>
            <p:ph type="sldNum" sz="quarter" idx="12"/>
          </p:nvPr>
        </p:nvSpPr>
        <p:spPr/>
        <p:txBody>
          <a:bodyPr/>
          <a:lstStyle/>
          <a:p>
            <a:fld id="{9C5BEA5F-45C3-4BB6-A590-5A9FB25E3428}" type="slidenum">
              <a:rPr lang="en-US" smtClean="0"/>
              <a:t>660</a:t>
            </a:fld>
            <a:endParaRPr lang="en-US"/>
          </a:p>
        </p:txBody>
      </p:sp>
      <p:pic>
        <p:nvPicPr>
          <p:cNvPr id="8" name="Picture 7">
            <a:extLst>
              <a:ext uri="{FF2B5EF4-FFF2-40B4-BE49-F238E27FC236}">
                <a16:creationId xmlns:a16="http://schemas.microsoft.com/office/drawing/2014/main" id="{0DD5C221-F37D-7746-AA8F-7A564ED7CEA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5E417B4-1A33-017C-9D47-0992E688B93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7340433-1B09-B1E9-723F-75837FCC854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F129C9E-6113-9F33-B0F0-5B6FE563FDF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F077BE2-C772-D57E-2FA6-183A687CA49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01ECB71-1FAC-FEE7-073E-2D88AB3D426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A275C52-4028-A848-BE31-6804565A2DC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A79DC12-7241-E920-AAA7-DC2BC8C48F8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D7895CF-D000-00C3-956F-933698AC04D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C156A42-DB36-4351-CBCE-5ED59695CBE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4456F69-1381-AEEA-28D2-F7D599949D6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D12E5B7-61E6-FBAA-C146-17E050C5BCF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528F9022-30B7-B618-1B86-876D6CF268B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F4B188E-3F55-C0D6-8523-7FFFBB87626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E1367C3-3D4D-D91B-4324-E2892D8139E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63684410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E4F09-9E6A-12B6-D5B8-C7C514C26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B959-15AD-295E-BCD8-E84DDC92ED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7105E5-D20B-E055-DEB6-44B47D098D4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90E208B-0019-653A-51AA-F49BB1975D12}"/>
              </a:ext>
            </a:extLst>
          </p:cNvPr>
          <p:cNvSpPr>
            <a:spLocks noGrp="1"/>
          </p:cNvSpPr>
          <p:nvPr>
            <p:ph type="sldNum" sz="quarter" idx="12"/>
          </p:nvPr>
        </p:nvSpPr>
        <p:spPr/>
        <p:txBody>
          <a:bodyPr/>
          <a:lstStyle/>
          <a:p>
            <a:fld id="{9C5BEA5F-45C3-4BB6-A590-5A9FB25E3428}" type="slidenum">
              <a:rPr lang="en-US" smtClean="0"/>
              <a:t>661</a:t>
            </a:fld>
            <a:endParaRPr lang="en-US"/>
          </a:p>
        </p:txBody>
      </p:sp>
      <p:pic>
        <p:nvPicPr>
          <p:cNvPr id="6" name="Picture 5">
            <a:extLst>
              <a:ext uri="{FF2B5EF4-FFF2-40B4-BE49-F238E27FC236}">
                <a16:creationId xmlns:a16="http://schemas.microsoft.com/office/drawing/2014/main" id="{CDF3B0C2-F17E-10FD-9D42-59C259274B2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1F238F3A-17FB-7F4C-35EB-15F402C1F60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008246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5674C-5CC2-092B-7DA7-C7E4A99C03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DAF406-1B52-D40C-3CFB-011DE2DDAE8B}"/>
              </a:ext>
            </a:extLst>
          </p:cNvPr>
          <p:cNvSpPr>
            <a:spLocks noGrp="1"/>
          </p:cNvSpPr>
          <p:nvPr>
            <p:ph type="sldNum" sz="quarter" idx="12"/>
          </p:nvPr>
        </p:nvSpPr>
        <p:spPr/>
        <p:txBody>
          <a:bodyPr/>
          <a:lstStyle/>
          <a:p>
            <a:fld id="{9C5BEA5F-45C3-4BB6-A590-5A9FB25E3428}" type="slidenum">
              <a:rPr lang="en-US" smtClean="0"/>
              <a:t>662</a:t>
            </a:fld>
            <a:endParaRPr lang="en-US"/>
          </a:p>
        </p:txBody>
      </p:sp>
      <p:pic>
        <p:nvPicPr>
          <p:cNvPr id="6" name="Picture 5">
            <a:extLst>
              <a:ext uri="{FF2B5EF4-FFF2-40B4-BE49-F238E27FC236}">
                <a16:creationId xmlns:a16="http://schemas.microsoft.com/office/drawing/2014/main" id="{265A5C01-AD39-A1C7-E710-15FBEA7ACE85}"/>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D2E094C4-B847-E222-F92F-B5FE10EFB040}"/>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1038AF74-1F0B-586D-9821-1B119BDF5705}"/>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31B06340-FD48-F8EA-FD4F-A9E1FF02EEAE}"/>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662</a:t>
            </a:fld>
            <a:endParaRPr lang="en-US"/>
          </a:p>
        </p:txBody>
      </p:sp>
      <p:pic>
        <p:nvPicPr>
          <p:cNvPr id="7" name="Picture 6">
            <a:extLst>
              <a:ext uri="{FF2B5EF4-FFF2-40B4-BE49-F238E27FC236}">
                <a16:creationId xmlns:a16="http://schemas.microsoft.com/office/drawing/2014/main" id="{1DFB72FA-16E6-40C2-BA1B-F729BBD7F42E}"/>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2C815B3D-A18B-DE66-E365-DB2C76EA456E}"/>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1DBDAC9-8C6D-487E-70EC-2B2C6293E925}"/>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70E533E1-F0E4-7E57-2045-DF9E7EAA0422}"/>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662</a:t>
            </a:fld>
            <a:endParaRPr lang="en-US"/>
          </a:p>
        </p:txBody>
      </p:sp>
      <p:pic>
        <p:nvPicPr>
          <p:cNvPr id="13" name="Picture 12">
            <a:extLst>
              <a:ext uri="{FF2B5EF4-FFF2-40B4-BE49-F238E27FC236}">
                <a16:creationId xmlns:a16="http://schemas.microsoft.com/office/drawing/2014/main" id="{516F7930-CDE1-E5EE-A967-6ABB971CDFF6}"/>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D4B58ED2-F7D0-0AA9-A3F2-ED31E3C72849}"/>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0CCE0196-3C40-6FF3-3063-9B46AF29F317}"/>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059D0440-E26C-EBAF-07B1-EC8ACE14CE63}"/>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662</a:t>
            </a:fld>
            <a:endParaRPr lang="en-US"/>
          </a:p>
        </p:txBody>
      </p:sp>
      <p:pic>
        <p:nvPicPr>
          <p:cNvPr id="17" name="Picture 16">
            <a:extLst>
              <a:ext uri="{FF2B5EF4-FFF2-40B4-BE49-F238E27FC236}">
                <a16:creationId xmlns:a16="http://schemas.microsoft.com/office/drawing/2014/main" id="{4FE6B35F-6A7B-1BA1-2277-46C0962D284A}"/>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54691EF0-AA11-18C6-C2BE-91D598DEC743}"/>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F2F68EF2-FE8A-F4E5-1D79-1369320F6D4B}"/>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62881086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C75D-F1EC-CF3F-C4A8-91AC6032D8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FFFC4-1B55-2633-1E10-8732139D1DEC}"/>
              </a:ext>
            </a:extLst>
          </p:cNvPr>
          <p:cNvSpPr>
            <a:spLocks noGrp="1"/>
          </p:cNvSpPr>
          <p:nvPr>
            <p:ph type="sldNum" sz="quarter" idx="12"/>
          </p:nvPr>
        </p:nvSpPr>
        <p:spPr/>
        <p:txBody>
          <a:bodyPr/>
          <a:lstStyle/>
          <a:p>
            <a:fld id="{9C5BEA5F-45C3-4BB6-A590-5A9FB25E3428}" type="slidenum">
              <a:rPr lang="en-US" smtClean="0"/>
              <a:t>663</a:t>
            </a:fld>
            <a:endParaRPr lang="en-US"/>
          </a:p>
        </p:txBody>
      </p:sp>
      <p:pic>
        <p:nvPicPr>
          <p:cNvPr id="3" name="Picture 2">
            <a:extLst>
              <a:ext uri="{FF2B5EF4-FFF2-40B4-BE49-F238E27FC236}">
                <a16:creationId xmlns:a16="http://schemas.microsoft.com/office/drawing/2014/main" id="{5618C00C-9671-886A-6F16-6DFE2DBC5BC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21FE358-FA44-4417-622A-61302842A53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A10645E-97A5-689E-250C-3431FD871AB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05721790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F82E-2FAF-828A-2833-9FC9824C1E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EDA3CF-BA03-7FC5-64C9-EF07A6F7E08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664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583EA50-1542-9BD1-AD7F-5615069049F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8FDA36F-F0D9-D019-C699-5A0ECD9A214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96788F1-E3B7-0254-3F48-1BBCE891E3D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774FDDD-399C-E366-8ABA-86C92759532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2FA0C82-9E8C-5893-28B8-EA1D3B1ADB6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8920112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18982-4F45-1185-1517-F7E9D2524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1035F-C968-BED7-B714-AD84377E7E6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6E89715-5622-4186-DF97-70F4C13518B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697E3BF-4C80-9389-EBE4-D1A1C776D678}"/>
              </a:ext>
            </a:extLst>
          </p:cNvPr>
          <p:cNvSpPr>
            <a:spLocks noGrp="1"/>
          </p:cNvSpPr>
          <p:nvPr>
            <p:ph type="sldNum" sz="quarter" idx="12"/>
          </p:nvPr>
        </p:nvSpPr>
        <p:spPr/>
        <p:txBody>
          <a:bodyPr/>
          <a:lstStyle/>
          <a:p>
            <a:fld id="{9C5BEA5F-45C3-4BB6-A590-5A9FB25E3428}" type="slidenum">
              <a:rPr lang="en-US" smtClean="0"/>
              <a:t>665</a:t>
            </a:fld>
            <a:endParaRPr lang="en-US"/>
          </a:p>
        </p:txBody>
      </p:sp>
      <p:pic>
        <p:nvPicPr>
          <p:cNvPr id="8" name="Picture 7">
            <a:extLst>
              <a:ext uri="{FF2B5EF4-FFF2-40B4-BE49-F238E27FC236}">
                <a16:creationId xmlns:a16="http://schemas.microsoft.com/office/drawing/2014/main" id="{6E79108E-EA2A-5D33-B6EE-B70F7AF12DE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BBBEBCA-02BB-FD3F-CA00-D916EFF45AB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5573069A-D0A0-C6F5-BDBB-5A5570BD7DE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C8F984F-90FC-A904-4DDF-F8B6E7C84B7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B49B6D0-FD48-F9A8-BB33-7A3D073B650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ABB770D-3143-C0FF-19A8-DF9E1C10AE0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E47A1F9-551B-C809-EC72-C220A62FD12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747EACE-AFE4-BD2B-FB62-BC166145077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74B2BBF-3083-C4CE-C33B-D824A21BB28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B854592-F64D-1F32-DC92-456A22536DD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F1284AC-4C55-93FB-A2EA-6957075004A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949785D-7FF0-D678-8E68-8E6DB663D3C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39C5311-E66D-BB2F-0008-36C5A1F4C94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35050C5-B9CA-E8D3-5EF3-55691E68D667}"/>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FF97746-2DA0-EA17-6A35-F1E1E6A2246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2247710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47B28-21AA-3C51-612A-13569D807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A1660-5CCF-4C01-7F8F-941F7249F4A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946436C-97A7-8333-875F-5169BAFE439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BFCDDD7-10DA-B4DE-FA73-4817EDD5CFC9}"/>
              </a:ext>
            </a:extLst>
          </p:cNvPr>
          <p:cNvSpPr>
            <a:spLocks noGrp="1"/>
          </p:cNvSpPr>
          <p:nvPr>
            <p:ph type="sldNum" sz="quarter" idx="12"/>
          </p:nvPr>
        </p:nvSpPr>
        <p:spPr/>
        <p:txBody>
          <a:bodyPr/>
          <a:lstStyle/>
          <a:p>
            <a:fld id="{9C5BEA5F-45C3-4BB6-A590-5A9FB25E3428}" type="slidenum">
              <a:rPr lang="en-US" smtClean="0"/>
              <a:t>666</a:t>
            </a:fld>
            <a:endParaRPr lang="en-US"/>
          </a:p>
        </p:txBody>
      </p:sp>
      <p:pic>
        <p:nvPicPr>
          <p:cNvPr id="6" name="Picture 5">
            <a:extLst>
              <a:ext uri="{FF2B5EF4-FFF2-40B4-BE49-F238E27FC236}">
                <a16:creationId xmlns:a16="http://schemas.microsoft.com/office/drawing/2014/main" id="{683EE5EC-A8E8-67BF-8FAE-D497DC70E8C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9A3B5B1-1803-C39E-1B95-BCBA42613FF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780015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FF066-F8E0-CD3B-8F35-33F02617E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B1C74-4D39-2173-62AE-7F5E366982B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2875129-11BD-5BE6-0B80-D42B90D3049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A78A33B-8542-5670-61FD-71832681848C}"/>
              </a:ext>
            </a:extLst>
          </p:cNvPr>
          <p:cNvSpPr>
            <a:spLocks noGrp="1"/>
          </p:cNvSpPr>
          <p:nvPr>
            <p:ph type="sldNum" sz="quarter" idx="12"/>
          </p:nvPr>
        </p:nvSpPr>
        <p:spPr/>
        <p:txBody>
          <a:bodyPr/>
          <a:lstStyle/>
          <a:p>
            <a:fld id="{9C5BEA5F-45C3-4BB6-A590-5A9FB25E3428}" type="slidenum">
              <a:rPr lang="en-US" smtClean="0"/>
              <a:t>667</a:t>
            </a:fld>
            <a:endParaRPr lang="en-US"/>
          </a:p>
        </p:txBody>
      </p:sp>
      <p:pic>
        <p:nvPicPr>
          <p:cNvPr id="8" name="Picture 7">
            <a:extLst>
              <a:ext uri="{FF2B5EF4-FFF2-40B4-BE49-F238E27FC236}">
                <a16:creationId xmlns:a16="http://schemas.microsoft.com/office/drawing/2014/main" id="{AD644269-AB77-714C-9C29-4EBA33188D0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5E56FC5-35AD-6672-045E-D55666FBF67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4EEDD11-4646-6582-86BF-B119732F5F0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774870D-0A27-7984-A17D-AF566A43778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D8D4BA2-3AC8-9542-5EC5-F9ACAF8E688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D911097-2336-8C81-71B0-4B7108A15C0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EDDC1DB-9C6B-B93F-6C3E-DE2009565E4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A11B35C-49CE-3D84-305A-A9D75BFCF9E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B7B0491-9BE2-38BE-4E3F-050BE120BCE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664FBB5-805D-0848-C4DF-2C1B32179C8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D58FE39-0430-8AC0-64FA-C3C5A213080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7089DCC-3503-40A3-792C-B6A15F53FAE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0F00274-C2AF-4B9F-5E87-93375FDAAF1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10F1F5F-5678-89E6-91BE-9BAA138C15D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64D798E-2228-0AD8-BF74-1E9B7541D8E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7253175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946BD-D3B0-499E-BE17-F38CC4120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B1AA1-0EF7-5336-0386-047E0C09E96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D4AC571-2C34-F394-3D7A-3D93C867AB7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3D18ABC-6882-E014-7EE8-54AF9F6389C3}"/>
              </a:ext>
            </a:extLst>
          </p:cNvPr>
          <p:cNvSpPr>
            <a:spLocks noGrp="1"/>
          </p:cNvSpPr>
          <p:nvPr>
            <p:ph type="sldNum" sz="quarter" idx="12"/>
          </p:nvPr>
        </p:nvSpPr>
        <p:spPr/>
        <p:txBody>
          <a:bodyPr/>
          <a:lstStyle/>
          <a:p>
            <a:fld id="{9C5BEA5F-45C3-4BB6-A590-5A9FB25E3428}" type="slidenum">
              <a:rPr lang="en-US" smtClean="0"/>
              <a:t>668</a:t>
            </a:fld>
            <a:endParaRPr lang="en-US"/>
          </a:p>
        </p:txBody>
      </p:sp>
      <p:pic>
        <p:nvPicPr>
          <p:cNvPr id="6" name="Picture 5">
            <a:extLst>
              <a:ext uri="{FF2B5EF4-FFF2-40B4-BE49-F238E27FC236}">
                <a16:creationId xmlns:a16="http://schemas.microsoft.com/office/drawing/2014/main" id="{6EF988CF-1522-A272-1C48-84262DEED24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1A91863-5E03-E3BA-AB6E-4291C48D05D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04480189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3B40C-F140-8A3C-FDD4-0783A3DF3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3C6DC-E696-340C-8773-BA8391260F3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5221D6-B16A-B51B-5EC0-E72A1FD8603B}"/>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B14C77B9-718A-2A8D-7E99-89A1FD4DB172}"/>
              </a:ext>
            </a:extLst>
          </p:cNvPr>
          <p:cNvSpPr>
            <a:spLocks noGrp="1"/>
          </p:cNvSpPr>
          <p:nvPr>
            <p:ph type="sldNum" sz="quarter" idx="12"/>
          </p:nvPr>
        </p:nvSpPr>
        <p:spPr/>
        <p:txBody>
          <a:bodyPr/>
          <a:lstStyle/>
          <a:p>
            <a:fld id="{9C5BEA5F-45C3-4BB6-A590-5A9FB25E3428}" type="slidenum">
              <a:rPr lang="en-US" smtClean="0"/>
              <a:t>669</a:t>
            </a:fld>
            <a:endParaRPr lang="en-US"/>
          </a:p>
        </p:txBody>
      </p:sp>
      <p:pic>
        <p:nvPicPr>
          <p:cNvPr id="6" name="Picture 5">
            <a:extLst>
              <a:ext uri="{FF2B5EF4-FFF2-40B4-BE49-F238E27FC236}">
                <a16:creationId xmlns:a16="http://schemas.microsoft.com/office/drawing/2014/main" id="{452BC347-0EDF-B642-6DB4-7D4A99D07A91}"/>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50AD72F-6B3E-A7D3-7565-4333430C183C}"/>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496A109-3027-E88F-C6AD-23A9D52A2E0B}"/>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147156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B16E-42EB-B6E8-7A20-9DA7C407B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A57E47-A150-8074-E102-C307839719C7}"/>
              </a:ext>
            </a:extLst>
          </p:cNvPr>
          <p:cNvSpPr>
            <a:spLocks noGrp="1"/>
          </p:cNvSpPr>
          <p:nvPr>
            <p:ph type="sldNum" sz="quarter" idx="12"/>
          </p:nvPr>
        </p:nvSpPr>
        <p:spPr/>
        <p:txBody>
          <a:bodyPr/>
          <a:lstStyle/>
          <a:p>
            <a:fld id="{9C5BEA5F-45C3-4BB6-A590-5A9FB25E3428}" type="slidenum">
              <a:rPr lang="en-US" smtClean="0"/>
              <a:t>67</a:t>
            </a:fld>
            <a:endParaRPr lang="en-US"/>
          </a:p>
        </p:txBody>
      </p:sp>
      <p:pic>
        <p:nvPicPr>
          <p:cNvPr id="3" name="Picture 2">
            <a:extLst>
              <a:ext uri="{FF2B5EF4-FFF2-40B4-BE49-F238E27FC236}">
                <a16:creationId xmlns:a16="http://schemas.microsoft.com/office/drawing/2014/main" id="{C761D7AD-2539-487C-AF0D-F94FA896593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7D54956-70F1-8769-B7A2-37BD23E7152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27937FF-C969-441A-4AAD-1B24968046B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45196106"/>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28D2-6B6B-879C-2C19-47028E3E6F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6D414-DAE9-0BCD-15A4-E53DAA422111}"/>
              </a:ext>
            </a:extLst>
          </p:cNvPr>
          <p:cNvSpPr>
            <a:spLocks noGrp="1"/>
          </p:cNvSpPr>
          <p:nvPr>
            <p:ph type="sldNum" sz="quarter" idx="12"/>
          </p:nvPr>
        </p:nvSpPr>
        <p:spPr/>
        <p:txBody>
          <a:bodyPr/>
          <a:lstStyle/>
          <a:p>
            <a:fld id="{9C5BEA5F-45C3-4BB6-A590-5A9FB25E3428}" type="slidenum">
              <a:rPr lang="en-US" smtClean="0"/>
              <a:t>670</a:t>
            </a:fld>
            <a:endParaRPr lang="en-US"/>
          </a:p>
        </p:txBody>
      </p:sp>
      <p:pic>
        <p:nvPicPr>
          <p:cNvPr id="3" name="Picture 2">
            <a:extLst>
              <a:ext uri="{FF2B5EF4-FFF2-40B4-BE49-F238E27FC236}">
                <a16:creationId xmlns:a16="http://schemas.microsoft.com/office/drawing/2014/main" id="{F582A08E-96CF-3E1B-F3C7-B2BB6C54E49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1B7D53F-01BF-7A17-85FE-DD000FAFB61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ECEA9B8-6AAA-C60C-4073-26834AFE583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946587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656C-D119-77E6-7D4D-A39DEF200C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1ACD44-C54B-0B81-7300-2D65ECA96B3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671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CA4D18E-3EEC-EC36-66A9-CDA3067ED6F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F692F67-1CC9-F14C-C16B-C932ECA83CF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CBEBD63-5DC6-9EA4-EC08-E2B96B2F5A2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1C234981-FD37-EC22-992C-F383141E916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BF8703D-8B15-BD14-129C-6B50446CF19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7751531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6AF5D-2D82-C620-A47B-7E98EE1F7E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91037E-34C4-4DAA-77D9-94A66F91351B}"/>
              </a:ext>
            </a:extLst>
          </p:cNvPr>
          <p:cNvSpPr>
            <a:spLocks noGrp="1"/>
          </p:cNvSpPr>
          <p:nvPr>
            <p:ph type="sldNum" sz="quarter" idx="12"/>
          </p:nvPr>
        </p:nvSpPr>
        <p:spPr/>
        <p:txBody>
          <a:bodyPr/>
          <a:lstStyle/>
          <a:p>
            <a:fld id="{9C5BEA5F-45C3-4BB6-A590-5A9FB25E3428}" type="slidenum">
              <a:rPr lang="en-US" smtClean="0"/>
              <a:t>672</a:t>
            </a:fld>
            <a:endParaRPr lang="en-US"/>
          </a:p>
        </p:txBody>
      </p:sp>
      <p:pic>
        <p:nvPicPr>
          <p:cNvPr id="3" name="Picture 2">
            <a:extLst>
              <a:ext uri="{FF2B5EF4-FFF2-40B4-BE49-F238E27FC236}">
                <a16:creationId xmlns:a16="http://schemas.microsoft.com/office/drawing/2014/main" id="{656AD01A-7724-A672-7E03-DD9AE18B3F1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E9E08EF-4E5A-CEF3-58D2-30EE99F4BA2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20D9902-6EFD-F19E-8123-3DDA2E1B142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9087143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C7A53-71C0-F992-D510-1D9145478D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7B1825-3BC6-65B5-06FA-3CF47C5DD30D}"/>
              </a:ext>
            </a:extLst>
          </p:cNvPr>
          <p:cNvSpPr>
            <a:spLocks noGrp="1"/>
          </p:cNvSpPr>
          <p:nvPr>
            <p:ph type="sldNum" sz="quarter" idx="12"/>
          </p:nvPr>
        </p:nvSpPr>
        <p:spPr/>
        <p:txBody>
          <a:bodyPr/>
          <a:lstStyle/>
          <a:p>
            <a:fld id="{9C5BEA5F-45C3-4BB6-A590-5A9FB25E3428}" type="slidenum">
              <a:rPr lang="en-US" smtClean="0"/>
              <a:t>673</a:t>
            </a:fld>
            <a:endParaRPr lang="en-US"/>
          </a:p>
        </p:txBody>
      </p:sp>
      <p:pic>
        <p:nvPicPr>
          <p:cNvPr id="3" name="Picture 2">
            <a:extLst>
              <a:ext uri="{FF2B5EF4-FFF2-40B4-BE49-F238E27FC236}">
                <a16:creationId xmlns:a16="http://schemas.microsoft.com/office/drawing/2014/main" id="{0B332230-A73E-624D-CD2F-7FA438E56A9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B9701CB-C8C1-37FF-E494-DF7779C5187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D1F524D-A34C-EC1C-DA29-30A14E95872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364815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375F-7E85-76C2-3FAA-2498C72D76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7B8B11-0205-DEB4-72F3-872C3F6E6769}"/>
              </a:ext>
            </a:extLst>
          </p:cNvPr>
          <p:cNvSpPr>
            <a:spLocks noGrp="1"/>
          </p:cNvSpPr>
          <p:nvPr>
            <p:ph type="sldNum" sz="quarter" idx="12"/>
          </p:nvPr>
        </p:nvSpPr>
        <p:spPr/>
        <p:txBody>
          <a:bodyPr/>
          <a:lstStyle/>
          <a:p>
            <a:fld id="{9C5BEA5F-45C3-4BB6-A590-5A9FB25E3428}" type="slidenum">
              <a:rPr lang="en-US" smtClean="0"/>
              <a:t>674</a:t>
            </a:fld>
            <a:endParaRPr lang="en-US"/>
          </a:p>
        </p:txBody>
      </p:sp>
      <p:pic>
        <p:nvPicPr>
          <p:cNvPr id="3" name="Picture 2">
            <a:extLst>
              <a:ext uri="{FF2B5EF4-FFF2-40B4-BE49-F238E27FC236}">
                <a16:creationId xmlns:a16="http://schemas.microsoft.com/office/drawing/2014/main" id="{813F196D-383D-29FD-CEEE-071B8E577BD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D9F8B31-33B6-AA26-B89E-BF874C594AB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959D27F-92FF-26AD-1A49-18EA5E977B0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0266873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0CF21-910B-9D6D-7F65-63DE0CBE40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A2DFE2-87CB-17F1-75F1-CBDFDBB281B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675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26DC250-CA16-B704-B749-F7EBF07A58D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73E8C07-2B05-1FE4-4F3D-A5CF784BC63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7393B4F-7187-EEC7-DD4D-765036646A6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1DEC3E2-830D-7AC7-FAE8-F8EE04F6F53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9DE3EBF-87D4-41F6-52C0-F0429ED8440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8822099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CA7B-F312-3779-D5B5-A9B663D421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CF607-47E7-9037-E4E3-E5E06BB8B220}"/>
              </a:ext>
            </a:extLst>
          </p:cNvPr>
          <p:cNvSpPr>
            <a:spLocks noGrp="1"/>
          </p:cNvSpPr>
          <p:nvPr>
            <p:ph type="sldNum" sz="quarter" idx="12"/>
          </p:nvPr>
        </p:nvSpPr>
        <p:spPr/>
        <p:txBody>
          <a:bodyPr/>
          <a:lstStyle/>
          <a:p>
            <a:fld id="{9C5BEA5F-45C3-4BB6-A590-5A9FB25E3428}" type="slidenum">
              <a:rPr lang="en-US" smtClean="0"/>
              <a:t>676</a:t>
            </a:fld>
            <a:endParaRPr lang="en-US"/>
          </a:p>
        </p:txBody>
      </p:sp>
      <p:pic>
        <p:nvPicPr>
          <p:cNvPr id="3" name="Picture 2">
            <a:extLst>
              <a:ext uri="{FF2B5EF4-FFF2-40B4-BE49-F238E27FC236}">
                <a16:creationId xmlns:a16="http://schemas.microsoft.com/office/drawing/2014/main" id="{0E13CDBB-61D0-BB15-BB79-5080FA19B42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74D4AA8-95FE-A58C-EED1-C8EE3294970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812E732-135D-CFDB-824F-25ADCDFFD81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2854908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DCDC4-3C91-DACA-E712-D81534525B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781BCE-F676-611B-F43D-818573A0D88E}"/>
              </a:ext>
            </a:extLst>
          </p:cNvPr>
          <p:cNvSpPr>
            <a:spLocks noGrp="1"/>
          </p:cNvSpPr>
          <p:nvPr>
            <p:ph type="sldNum" sz="quarter" idx="12"/>
          </p:nvPr>
        </p:nvSpPr>
        <p:spPr/>
        <p:txBody>
          <a:bodyPr/>
          <a:lstStyle/>
          <a:p>
            <a:fld id="{9C5BEA5F-45C3-4BB6-A590-5A9FB25E3428}" type="slidenum">
              <a:rPr lang="en-US" smtClean="0"/>
              <a:t>677</a:t>
            </a:fld>
            <a:endParaRPr lang="en-US"/>
          </a:p>
        </p:txBody>
      </p:sp>
      <p:pic>
        <p:nvPicPr>
          <p:cNvPr id="3" name="Picture 2">
            <a:extLst>
              <a:ext uri="{FF2B5EF4-FFF2-40B4-BE49-F238E27FC236}">
                <a16:creationId xmlns:a16="http://schemas.microsoft.com/office/drawing/2014/main" id="{22812DE5-EA3C-3B3E-31B7-1FCDD6EB896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815C073-57EA-20FC-8556-8EEE5CF0A7C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FB1C951-A7D8-6A62-E8DE-FEF99818F39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5555089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492C9-2677-9D85-DBC9-39FE08E658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5DE8A8-2724-0806-D61B-B6BFE8DB98EB}"/>
              </a:ext>
            </a:extLst>
          </p:cNvPr>
          <p:cNvSpPr>
            <a:spLocks noGrp="1"/>
          </p:cNvSpPr>
          <p:nvPr>
            <p:ph type="sldNum" sz="quarter" idx="12"/>
          </p:nvPr>
        </p:nvSpPr>
        <p:spPr/>
        <p:txBody>
          <a:bodyPr/>
          <a:lstStyle/>
          <a:p>
            <a:fld id="{9C5BEA5F-45C3-4BB6-A590-5A9FB25E3428}" type="slidenum">
              <a:rPr lang="en-US" smtClean="0"/>
              <a:t>678</a:t>
            </a:fld>
            <a:endParaRPr lang="en-US"/>
          </a:p>
        </p:txBody>
      </p:sp>
      <p:pic>
        <p:nvPicPr>
          <p:cNvPr id="3" name="Picture 2">
            <a:extLst>
              <a:ext uri="{FF2B5EF4-FFF2-40B4-BE49-F238E27FC236}">
                <a16:creationId xmlns:a16="http://schemas.microsoft.com/office/drawing/2014/main" id="{C527D358-D388-8D98-6018-543108620CB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701FF4C-75CE-DA28-576C-BC038497BFC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827A33D-2EEB-A765-6997-C26C8117083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2177853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83B32-ACCD-64A7-6984-EA861E9F08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807ED1-C1A0-6C31-71A0-6D6AC5F4DBA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679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854715D-5259-2896-3396-7820D6F1757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684E4FB-5B13-A579-41E6-30B7F38C7F5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B02F724-B26D-B6A8-9891-E121B3CD30D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910151A-07C3-547E-1D73-C5CDECDD8DB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F81D6B3-3DE6-F65A-2A4E-1AAF607D3C2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60944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BE994-7F43-B0BD-9145-C998DD4771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763813-F61A-74FB-43AA-FDA0C4129DF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5BE3F4F-9037-3C9E-1E52-596FB26C5779}"/>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51CD1A57-8A47-C9D0-B7E0-D63CDE429D4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4B159CA-A2A5-4ED9-8669-FB9490CD04B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410B5D6-85CA-2FB7-E355-5F19238046A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52DBB1F-7DD4-C75B-6B19-56578A6CC76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2433952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EECE-C2D5-8895-08FA-5B14D580B6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3BD70E-6F37-0160-D8DD-C665E194359F}"/>
              </a:ext>
            </a:extLst>
          </p:cNvPr>
          <p:cNvSpPr>
            <a:spLocks noGrp="1"/>
          </p:cNvSpPr>
          <p:nvPr>
            <p:ph type="sldNum" sz="quarter" idx="12"/>
          </p:nvPr>
        </p:nvSpPr>
        <p:spPr/>
        <p:txBody>
          <a:bodyPr/>
          <a:lstStyle/>
          <a:p>
            <a:fld id="{9C5BEA5F-45C3-4BB6-A590-5A9FB25E3428}" type="slidenum">
              <a:rPr lang="en-US" smtClean="0"/>
              <a:t>680</a:t>
            </a:fld>
            <a:endParaRPr lang="en-US"/>
          </a:p>
        </p:txBody>
      </p:sp>
      <p:pic>
        <p:nvPicPr>
          <p:cNvPr id="3" name="Picture 2">
            <a:extLst>
              <a:ext uri="{FF2B5EF4-FFF2-40B4-BE49-F238E27FC236}">
                <a16:creationId xmlns:a16="http://schemas.microsoft.com/office/drawing/2014/main" id="{1B4861EA-7196-68D3-D235-ABBDD626790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B50E4E2-6B55-2183-9E7A-3D6D9D24A58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236232B-FCB7-89DD-F435-4534B6C7E77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6068796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58F62-F4D4-3725-EBD2-90CF5B1384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90B640-9A69-ABE6-6FAB-A41816A2E775}"/>
              </a:ext>
            </a:extLst>
          </p:cNvPr>
          <p:cNvSpPr>
            <a:spLocks noGrp="1"/>
          </p:cNvSpPr>
          <p:nvPr>
            <p:ph type="sldNum" sz="quarter" idx="12"/>
          </p:nvPr>
        </p:nvSpPr>
        <p:spPr/>
        <p:txBody>
          <a:bodyPr/>
          <a:lstStyle/>
          <a:p>
            <a:fld id="{9C5BEA5F-45C3-4BB6-A590-5A9FB25E3428}" type="slidenum">
              <a:rPr lang="en-US" smtClean="0"/>
              <a:t>681</a:t>
            </a:fld>
            <a:endParaRPr lang="en-US"/>
          </a:p>
        </p:txBody>
      </p:sp>
      <p:pic>
        <p:nvPicPr>
          <p:cNvPr id="3" name="Picture 2">
            <a:extLst>
              <a:ext uri="{FF2B5EF4-FFF2-40B4-BE49-F238E27FC236}">
                <a16:creationId xmlns:a16="http://schemas.microsoft.com/office/drawing/2014/main" id="{2B1AF1A9-1F7F-69C6-659F-23A6FC99900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8C93608-89D1-84CD-1832-6CF9DEB4276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BF7A502-12F4-FA50-6A46-52E3F716014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3779121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03318-EF67-C790-74DA-A19090CEE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B13F4-F20E-6BBE-F552-7F4CD5CE5C5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3FE26D6-BD52-B2E9-CEC0-5F127400E1D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2D6CFCC-BD6C-1DED-AA00-AA2BB3B87773}"/>
              </a:ext>
            </a:extLst>
          </p:cNvPr>
          <p:cNvSpPr>
            <a:spLocks noGrp="1"/>
          </p:cNvSpPr>
          <p:nvPr>
            <p:ph type="sldNum" sz="quarter" idx="12"/>
          </p:nvPr>
        </p:nvSpPr>
        <p:spPr/>
        <p:txBody>
          <a:bodyPr/>
          <a:lstStyle/>
          <a:p>
            <a:fld id="{9C5BEA5F-45C3-4BB6-A590-5A9FB25E3428}" type="slidenum">
              <a:rPr lang="en-US" smtClean="0"/>
              <a:t>682</a:t>
            </a:fld>
            <a:endParaRPr lang="en-US"/>
          </a:p>
        </p:txBody>
      </p:sp>
      <p:pic>
        <p:nvPicPr>
          <p:cNvPr id="8" name="Picture 7">
            <a:extLst>
              <a:ext uri="{FF2B5EF4-FFF2-40B4-BE49-F238E27FC236}">
                <a16:creationId xmlns:a16="http://schemas.microsoft.com/office/drawing/2014/main" id="{F2ADEBD6-E264-8305-BEBA-556127C6A15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41CF341-01BF-18A0-87B3-41A31CAEEB8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CF6CF01-814F-BA72-0B29-C2173C7E335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574C2D6F-8C53-39E4-1E78-22AD4710F43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9EBA1A5-9A61-F011-080E-90452CE4D9B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CD7BEA1-0855-D22E-3A4B-C4176C2DBF1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63ADD44-57DB-AB13-5BA5-A0222FC98AF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D0F011D-D9EB-173E-EE5B-7A1B5FD2A51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B672179-8ABE-1105-2874-40E6670FEF7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767D4CB-CCE7-E519-C0ED-5BBA3355FF9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210A73D-407F-95E5-C206-882FD352EED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39CD600-4F84-66C0-051D-F479A415EA5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D522AA0-26B9-149C-CCF3-863DBC61B8B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ACD0F4E-0889-61DE-5F10-EE0EEC72AA8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F11095BE-1F5E-0F2F-F38E-6DB783DBE02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65805261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64020-150A-D444-03CA-81EFC4B38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FBF2A-48C4-5C80-C1AD-23AFB5BBF58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37EA06-1E55-0F69-DA66-EA0F255F739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A194CDD-1BE2-429A-5809-33C5927704A0}"/>
              </a:ext>
            </a:extLst>
          </p:cNvPr>
          <p:cNvSpPr>
            <a:spLocks noGrp="1"/>
          </p:cNvSpPr>
          <p:nvPr>
            <p:ph type="sldNum" sz="quarter" idx="12"/>
          </p:nvPr>
        </p:nvSpPr>
        <p:spPr/>
        <p:txBody>
          <a:bodyPr/>
          <a:lstStyle/>
          <a:p>
            <a:fld id="{9C5BEA5F-45C3-4BB6-A590-5A9FB25E3428}" type="slidenum">
              <a:rPr lang="en-US" smtClean="0"/>
              <a:t>683</a:t>
            </a:fld>
            <a:endParaRPr lang="en-US"/>
          </a:p>
        </p:txBody>
      </p:sp>
      <p:pic>
        <p:nvPicPr>
          <p:cNvPr id="6" name="Picture 5">
            <a:extLst>
              <a:ext uri="{FF2B5EF4-FFF2-40B4-BE49-F238E27FC236}">
                <a16:creationId xmlns:a16="http://schemas.microsoft.com/office/drawing/2014/main" id="{48B2E45D-CFF7-591F-7D52-4CB3664CB00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4562E1B-1329-95A6-0B98-83C0FDE789B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238952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D2102-A2A2-8C02-B178-ADF26FB4D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A83E4-2119-3DC7-7650-550E8C59483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A12DFAC-BA2E-2E04-249D-0FE0FEBC4FA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ED11B6A-DBB6-844F-A85E-C5BB85BC3CE8}"/>
              </a:ext>
            </a:extLst>
          </p:cNvPr>
          <p:cNvSpPr>
            <a:spLocks noGrp="1"/>
          </p:cNvSpPr>
          <p:nvPr>
            <p:ph type="sldNum" sz="quarter" idx="12"/>
          </p:nvPr>
        </p:nvSpPr>
        <p:spPr/>
        <p:txBody>
          <a:bodyPr/>
          <a:lstStyle/>
          <a:p>
            <a:fld id="{9C5BEA5F-45C3-4BB6-A590-5A9FB25E3428}" type="slidenum">
              <a:rPr lang="en-US" smtClean="0"/>
              <a:t>684</a:t>
            </a:fld>
            <a:endParaRPr lang="en-US"/>
          </a:p>
        </p:txBody>
      </p:sp>
      <p:pic>
        <p:nvPicPr>
          <p:cNvPr id="8" name="Picture 7">
            <a:extLst>
              <a:ext uri="{FF2B5EF4-FFF2-40B4-BE49-F238E27FC236}">
                <a16:creationId xmlns:a16="http://schemas.microsoft.com/office/drawing/2014/main" id="{71C48607-43F3-F768-E1B7-A4552BA5985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273F239-0041-2132-0A97-1C364907A9B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B761420-5123-39DB-C0D3-9AB30C5A4F9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61FA79D-B1E9-F909-7513-5F36E23FC4F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A04D543-1FEA-AD58-5833-08933C0C679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FA57208-1F4B-D5FE-99F8-94CEAA30599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E831BCF-CB36-1E9E-D086-251FCE17952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91B84E3-F79B-6EFA-3EFE-44AAEAAA15D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9D62E13-68B7-51A2-E9D3-1F6277B6A7B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C4B8514-9557-6990-E76A-7C536DFD9E1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CF460C9-DF62-C65C-35F5-52CBA8E3AD1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A19FAF1-E8E6-CEB0-8860-BBD49808014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BF329D4-E0A1-FB1F-12A7-DE621E9C848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DCC82F3-1D4B-0AF0-70F5-E03246E1760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A50B84E-2E7C-7E91-F4FC-AF64AB18EEE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452281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C614E-269C-BAA8-EC1E-85766A142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208F3-ACB1-F62B-4B5B-9A328C09BDF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43BB07-2D6D-F94D-8A97-AADAF84ACD6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7B9475B-E8AF-068F-83DD-579B7E6ACE6B}"/>
              </a:ext>
            </a:extLst>
          </p:cNvPr>
          <p:cNvSpPr>
            <a:spLocks noGrp="1"/>
          </p:cNvSpPr>
          <p:nvPr>
            <p:ph type="sldNum" sz="quarter" idx="12"/>
          </p:nvPr>
        </p:nvSpPr>
        <p:spPr/>
        <p:txBody>
          <a:bodyPr/>
          <a:lstStyle/>
          <a:p>
            <a:fld id="{9C5BEA5F-45C3-4BB6-A590-5A9FB25E3428}" type="slidenum">
              <a:rPr lang="en-US" smtClean="0"/>
              <a:t>685</a:t>
            </a:fld>
            <a:endParaRPr lang="en-US"/>
          </a:p>
        </p:txBody>
      </p:sp>
      <p:pic>
        <p:nvPicPr>
          <p:cNvPr id="6" name="Picture 5">
            <a:extLst>
              <a:ext uri="{FF2B5EF4-FFF2-40B4-BE49-F238E27FC236}">
                <a16:creationId xmlns:a16="http://schemas.microsoft.com/office/drawing/2014/main" id="{083CB54C-E924-8951-0634-D41A29848F2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836C8CE-4C07-21EC-A021-FBC77F38549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745364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8BBA-5ACD-778B-ADA8-617B794F9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DE7E1-0323-E743-40EB-BD59FF4CC66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DEC6200-8286-7E36-EA4C-8926D3BFD5C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9B6525E-4D65-E547-3B18-962CF73A4FED}"/>
              </a:ext>
            </a:extLst>
          </p:cNvPr>
          <p:cNvSpPr>
            <a:spLocks noGrp="1"/>
          </p:cNvSpPr>
          <p:nvPr>
            <p:ph type="sldNum" sz="quarter" idx="12"/>
          </p:nvPr>
        </p:nvSpPr>
        <p:spPr/>
        <p:txBody>
          <a:bodyPr/>
          <a:lstStyle/>
          <a:p>
            <a:fld id="{9C5BEA5F-45C3-4BB6-A590-5A9FB25E3428}" type="slidenum">
              <a:rPr lang="en-US" smtClean="0"/>
              <a:t>686</a:t>
            </a:fld>
            <a:endParaRPr lang="en-US"/>
          </a:p>
        </p:txBody>
      </p:sp>
      <p:pic>
        <p:nvPicPr>
          <p:cNvPr id="6" name="Picture 5">
            <a:extLst>
              <a:ext uri="{FF2B5EF4-FFF2-40B4-BE49-F238E27FC236}">
                <a16:creationId xmlns:a16="http://schemas.microsoft.com/office/drawing/2014/main" id="{D406EAF9-C910-52EA-4F3E-6DB4C8A2288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685E3829-45CE-B143-803A-1C3A2CC24E85}"/>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418ABE8-BA62-D62F-F350-11C6CC610B4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93396531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7E01-65C0-01BC-50AA-8E57AD313F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4CFC32-0931-804A-834A-374DA5A71CEF}"/>
              </a:ext>
            </a:extLst>
          </p:cNvPr>
          <p:cNvSpPr>
            <a:spLocks noGrp="1"/>
          </p:cNvSpPr>
          <p:nvPr>
            <p:ph type="sldNum" sz="quarter" idx="12"/>
          </p:nvPr>
        </p:nvSpPr>
        <p:spPr/>
        <p:txBody>
          <a:bodyPr/>
          <a:lstStyle/>
          <a:p>
            <a:fld id="{9C5BEA5F-45C3-4BB6-A590-5A9FB25E3428}" type="slidenum">
              <a:rPr lang="en-US" smtClean="0"/>
              <a:t>687</a:t>
            </a:fld>
            <a:endParaRPr lang="en-US"/>
          </a:p>
        </p:txBody>
      </p:sp>
      <p:pic>
        <p:nvPicPr>
          <p:cNvPr id="3" name="Picture 2">
            <a:extLst>
              <a:ext uri="{FF2B5EF4-FFF2-40B4-BE49-F238E27FC236}">
                <a16:creationId xmlns:a16="http://schemas.microsoft.com/office/drawing/2014/main" id="{CDFA5812-9F0E-4F14-83EF-91A0BACD14B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F57644A-4203-FCAB-D09D-2F957FE7725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1BD14B-EAB2-9479-6D0B-23DD8D1EE32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5143868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C16D-FDBB-2403-21D8-436626D7CD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BB009-A59A-ACF8-3913-51C011CD8E3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688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AD48966-90D0-6E42-64D8-EF1EB457970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FB5C6EC-8418-0315-9C23-FF716BA0F5A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3569DCF-91E6-7C31-1451-D99D824A657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F220009-C4E3-1CC1-3139-93BD99ADDBD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5F6A8A6-4E8D-67D0-ED8D-85BE118000C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4120221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17076-30EA-23E0-3B00-25BB46026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62F72-7310-8B31-A6D0-42365BFEA7D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CFAEF5B-FE51-E60E-9BE7-CE919F00F74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6194984-3225-9755-723F-CF79A72C908F}"/>
              </a:ext>
            </a:extLst>
          </p:cNvPr>
          <p:cNvSpPr>
            <a:spLocks noGrp="1"/>
          </p:cNvSpPr>
          <p:nvPr>
            <p:ph type="sldNum" sz="quarter" idx="12"/>
          </p:nvPr>
        </p:nvSpPr>
        <p:spPr/>
        <p:txBody>
          <a:bodyPr/>
          <a:lstStyle/>
          <a:p>
            <a:fld id="{9C5BEA5F-45C3-4BB6-A590-5A9FB25E3428}" type="slidenum">
              <a:rPr lang="en-US" smtClean="0"/>
              <a:t>689</a:t>
            </a:fld>
            <a:endParaRPr lang="en-US"/>
          </a:p>
        </p:txBody>
      </p:sp>
      <p:pic>
        <p:nvPicPr>
          <p:cNvPr id="8" name="Picture 7">
            <a:extLst>
              <a:ext uri="{FF2B5EF4-FFF2-40B4-BE49-F238E27FC236}">
                <a16:creationId xmlns:a16="http://schemas.microsoft.com/office/drawing/2014/main" id="{0A258CE5-FACC-BA71-6C5B-4AFEDDD0BE6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7BF19BD-76E4-E187-BF1F-D2421FFDAD3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FD53B01-38E8-AF93-915C-4B2B0777F49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EB9920A-04B8-F7B4-4A52-8FCEF6A79DF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7EFB490-C37D-1516-4A64-EB0453A4C7C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C30EECE-88A5-0CFF-FF3C-1E9A2CC0EED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26FF519-4752-3BC2-7FCC-01B2B38805D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6684E44-DBA5-AECF-1C8D-D98FA2B095F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34C6162-D61D-A2F1-3236-8DF9833DAB5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85C21B1-AEF9-BAD5-A401-2AB90806506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09BEB3F-34B6-012C-0247-217C045DFFB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28DC79E-0064-0F52-5849-4373ECAFED5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EEFEE26-3251-4120-10E5-35773D3379F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8062C79-8F73-CD89-E142-11DFD17D725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1B2ECDA-E0F6-E3B1-CBC8-1778A30AB3F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008948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C05F2-74DA-202B-E5C0-A16FB14B22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C0C57A-2692-1B7E-1532-F772F78A422D}"/>
              </a:ext>
            </a:extLst>
          </p:cNvPr>
          <p:cNvSpPr>
            <a:spLocks noGrp="1"/>
          </p:cNvSpPr>
          <p:nvPr>
            <p:ph type="sldNum" sz="quarter" idx="12"/>
          </p:nvPr>
        </p:nvSpPr>
        <p:spPr/>
        <p:txBody>
          <a:bodyPr/>
          <a:lstStyle/>
          <a:p>
            <a:fld id="{9C5BEA5F-45C3-4BB6-A590-5A9FB25E3428}" type="slidenum">
              <a:rPr lang="en-US" smtClean="0"/>
              <a:t>69</a:t>
            </a:fld>
            <a:endParaRPr lang="en-US"/>
          </a:p>
        </p:txBody>
      </p:sp>
      <p:pic>
        <p:nvPicPr>
          <p:cNvPr id="3" name="Picture 2">
            <a:extLst>
              <a:ext uri="{FF2B5EF4-FFF2-40B4-BE49-F238E27FC236}">
                <a16:creationId xmlns:a16="http://schemas.microsoft.com/office/drawing/2014/main" id="{AE1A40BC-FAA9-74E5-6F31-7B065AD5ECE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510BC31-CBF7-5021-B3BE-5A8632AF88F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77EDD41-A9E8-F98E-FC71-3C065AB015F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1456519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108F1-7266-BD83-3E6A-CAF620B1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14487-8927-D5B6-CD5C-F8D5B4D775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8A149A-9887-8028-5272-7A940DBBD57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4AEF2B3-20BE-2BE1-3AC8-59BE05445B0A}"/>
              </a:ext>
            </a:extLst>
          </p:cNvPr>
          <p:cNvSpPr>
            <a:spLocks noGrp="1"/>
          </p:cNvSpPr>
          <p:nvPr>
            <p:ph type="sldNum" sz="quarter" idx="12"/>
          </p:nvPr>
        </p:nvSpPr>
        <p:spPr/>
        <p:txBody>
          <a:bodyPr/>
          <a:lstStyle/>
          <a:p>
            <a:fld id="{9C5BEA5F-45C3-4BB6-A590-5A9FB25E3428}" type="slidenum">
              <a:rPr lang="en-US" smtClean="0"/>
              <a:t>690</a:t>
            </a:fld>
            <a:endParaRPr lang="en-US"/>
          </a:p>
        </p:txBody>
      </p:sp>
      <p:pic>
        <p:nvPicPr>
          <p:cNvPr id="6" name="Picture 5">
            <a:extLst>
              <a:ext uri="{FF2B5EF4-FFF2-40B4-BE49-F238E27FC236}">
                <a16:creationId xmlns:a16="http://schemas.microsoft.com/office/drawing/2014/main" id="{B270D889-CA04-6432-FBCE-1FB59F0B2C09}"/>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6177DF0C-B545-97F5-0EC2-0D03BB180964}"/>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3C7E195E-9E88-D709-E075-F99AC155C013}"/>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ECEBCCF5-3FA5-431E-FD9C-35BD324D4841}"/>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74380041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BECB9-6E4B-F728-A731-54EA464DB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2A8A5-9CFE-7B7F-7BE1-58E3E95E90B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D9D47B8-E5FE-BB4F-253F-14E78AAB15D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B2ED270-F499-6F81-5107-15709C035B16}"/>
              </a:ext>
            </a:extLst>
          </p:cNvPr>
          <p:cNvSpPr>
            <a:spLocks noGrp="1"/>
          </p:cNvSpPr>
          <p:nvPr>
            <p:ph type="sldNum" sz="quarter" idx="12"/>
          </p:nvPr>
        </p:nvSpPr>
        <p:spPr/>
        <p:txBody>
          <a:bodyPr/>
          <a:lstStyle/>
          <a:p>
            <a:fld id="{9C5BEA5F-45C3-4BB6-A590-5A9FB25E3428}" type="slidenum">
              <a:rPr lang="en-US" smtClean="0"/>
              <a:t>691</a:t>
            </a:fld>
            <a:endParaRPr lang="en-US"/>
          </a:p>
        </p:txBody>
      </p:sp>
      <p:pic>
        <p:nvPicPr>
          <p:cNvPr id="8" name="Picture 7">
            <a:extLst>
              <a:ext uri="{FF2B5EF4-FFF2-40B4-BE49-F238E27FC236}">
                <a16:creationId xmlns:a16="http://schemas.microsoft.com/office/drawing/2014/main" id="{8DCC30D3-7F05-3700-16C3-063CAC8A646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5A713A2-E05C-7864-1690-9498DB0B938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5310A1A-A520-1DE1-998A-11443534D12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87D372E-A1F2-5666-D9E1-665140EB0A9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DEBC1F7-F273-9C10-FD78-BBBC32DE5D7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A4E9087-CE51-D4CF-BDF7-06C650F56D6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D019488-92C1-4C64-3C6A-14054772A22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3314C9F-9E4A-3226-5B8B-35E60DF95D9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B50A0D1-4477-B082-5741-44E126BB12D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A330DC8-471D-D943-DA9F-A805A3D2047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891B67C-C944-2244-B46A-30A2ACD21E4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8F45658-FFE5-99AB-4D76-15FC0495E1D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E53175E-2A60-B172-AE65-C2598A6CDE3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6CE362B-E211-94EE-087C-22999579C1F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67AB965-267A-EEE8-780B-0F56C03F388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8762500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2A725-21F8-DF9E-C89B-82F5B90F9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91A7A-FAC5-54B4-597F-92C7E92ACA2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868197E-6A1C-51C3-7983-C79208359F3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BB2A6C5-A4DA-11F8-09B3-303E255BCD18}"/>
              </a:ext>
            </a:extLst>
          </p:cNvPr>
          <p:cNvSpPr>
            <a:spLocks noGrp="1"/>
          </p:cNvSpPr>
          <p:nvPr>
            <p:ph type="sldNum" sz="quarter" idx="12"/>
          </p:nvPr>
        </p:nvSpPr>
        <p:spPr/>
        <p:txBody>
          <a:bodyPr/>
          <a:lstStyle/>
          <a:p>
            <a:fld id="{9C5BEA5F-45C3-4BB6-A590-5A9FB25E3428}" type="slidenum">
              <a:rPr lang="en-US" smtClean="0"/>
              <a:t>692</a:t>
            </a:fld>
            <a:endParaRPr lang="en-US"/>
          </a:p>
        </p:txBody>
      </p:sp>
      <p:pic>
        <p:nvPicPr>
          <p:cNvPr id="6" name="Picture 5">
            <a:extLst>
              <a:ext uri="{FF2B5EF4-FFF2-40B4-BE49-F238E27FC236}">
                <a16:creationId xmlns:a16="http://schemas.microsoft.com/office/drawing/2014/main" id="{873EEAD5-6F13-B6BA-F8DD-64C017145A6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3C68FD7-B9AF-F565-956A-74924ED053B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3795005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79969-C741-11D5-9AB3-397E3CC681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027903-3811-972C-DD18-2A7AB78B1E15}"/>
              </a:ext>
            </a:extLst>
          </p:cNvPr>
          <p:cNvSpPr>
            <a:spLocks noGrp="1"/>
          </p:cNvSpPr>
          <p:nvPr>
            <p:ph type="sldNum" sz="quarter" idx="12"/>
          </p:nvPr>
        </p:nvSpPr>
        <p:spPr/>
        <p:txBody>
          <a:bodyPr/>
          <a:lstStyle/>
          <a:p>
            <a:fld id="{9C5BEA5F-45C3-4BB6-A590-5A9FB25E3428}" type="slidenum">
              <a:rPr lang="en-US" smtClean="0"/>
              <a:t>693</a:t>
            </a:fld>
            <a:endParaRPr lang="en-US"/>
          </a:p>
        </p:txBody>
      </p:sp>
      <p:pic>
        <p:nvPicPr>
          <p:cNvPr id="6" name="Picture 5">
            <a:extLst>
              <a:ext uri="{FF2B5EF4-FFF2-40B4-BE49-F238E27FC236}">
                <a16:creationId xmlns:a16="http://schemas.microsoft.com/office/drawing/2014/main" id="{28CDBAD7-5D18-B976-5711-8C4E7FA5F82D}"/>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92915004-6ADA-6A24-FC90-71B3C2057B8B}"/>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998E4540-69C3-A6F3-5A5A-8D30F08E5DA8}"/>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0A764FF8-17BD-8EB7-556D-F465B4FDBAEF}"/>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693</a:t>
            </a:fld>
            <a:endParaRPr lang="en-US"/>
          </a:p>
        </p:txBody>
      </p:sp>
      <p:pic>
        <p:nvPicPr>
          <p:cNvPr id="7" name="Picture 6">
            <a:extLst>
              <a:ext uri="{FF2B5EF4-FFF2-40B4-BE49-F238E27FC236}">
                <a16:creationId xmlns:a16="http://schemas.microsoft.com/office/drawing/2014/main" id="{C1524C93-AED8-B733-B583-2ED14676AEC0}"/>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D4F9393D-A630-A44F-A9B5-C69AF9F01D2F}"/>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CF415FFA-E562-CE95-1C8F-9120A86AEF09}"/>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1B1B4D1-6F0F-5117-18B1-CC2BF868AA0A}"/>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693</a:t>
            </a:fld>
            <a:endParaRPr lang="en-US"/>
          </a:p>
        </p:txBody>
      </p:sp>
      <p:pic>
        <p:nvPicPr>
          <p:cNvPr id="13" name="Picture 12">
            <a:extLst>
              <a:ext uri="{FF2B5EF4-FFF2-40B4-BE49-F238E27FC236}">
                <a16:creationId xmlns:a16="http://schemas.microsoft.com/office/drawing/2014/main" id="{456D9E86-789B-3776-C6F7-E63D716AC63C}"/>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6245FBDA-578F-9161-BD12-848A10AA2E6C}"/>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9A8FE7AD-7EED-C7C5-F4F6-9900876C5D75}"/>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D961F14B-576D-2DAF-E810-08FBC730C3B3}"/>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693</a:t>
            </a:fld>
            <a:endParaRPr lang="en-US"/>
          </a:p>
        </p:txBody>
      </p:sp>
      <p:pic>
        <p:nvPicPr>
          <p:cNvPr id="17" name="Picture 16">
            <a:extLst>
              <a:ext uri="{FF2B5EF4-FFF2-40B4-BE49-F238E27FC236}">
                <a16:creationId xmlns:a16="http://schemas.microsoft.com/office/drawing/2014/main" id="{83C22EBC-864D-0476-5F7A-0D7E19C1C825}"/>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A592233B-0D72-65A2-D22A-262D7832B594}"/>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10B0D29F-0D65-96D3-EAC4-17D1AF30304B}"/>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26986195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47974-7FF6-B982-AE1E-67781ACC23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64B460-94B8-E84F-DE52-DC8ACD936968}"/>
              </a:ext>
            </a:extLst>
          </p:cNvPr>
          <p:cNvSpPr>
            <a:spLocks noGrp="1"/>
          </p:cNvSpPr>
          <p:nvPr>
            <p:ph type="sldNum" sz="quarter" idx="12"/>
          </p:nvPr>
        </p:nvSpPr>
        <p:spPr/>
        <p:txBody>
          <a:bodyPr/>
          <a:lstStyle/>
          <a:p>
            <a:fld id="{9C5BEA5F-45C3-4BB6-A590-5A9FB25E3428}" type="slidenum">
              <a:rPr lang="en-US" smtClean="0"/>
              <a:t>694</a:t>
            </a:fld>
            <a:endParaRPr lang="en-US"/>
          </a:p>
        </p:txBody>
      </p:sp>
      <p:pic>
        <p:nvPicPr>
          <p:cNvPr id="3" name="Picture 2">
            <a:extLst>
              <a:ext uri="{FF2B5EF4-FFF2-40B4-BE49-F238E27FC236}">
                <a16:creationId xmlns:a16="http://schemas.microsoft.com/office/drawing/2014/main" id="{626EC040-922E-BCA3-7393-00BD1A3122D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75F5A19-5B8E-BB2B-30A0-CDEC90DF83F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2C218CD-08C6-11B4-5770-F241C07676F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9368575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5A3F8-7F45-26BC-F49C-A2D2EF69F0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EEBE38-6DCC-4FE8-723F-A0F95828E1A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695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8545725-6F96-530E-D1C4-7766F37F451E}"/>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0109B4E-AF8A-79FB-C8E0-5901B4E31EF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BA00ACD-AADD-9A2A-DFF0-74039BD8643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565A657-5189-24D2-5360-E3864537A6D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522EDF49-57C2-8609-1384-99EAA219C0E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5905631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8F28B-80B1-E962-5B89-A675F5B82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3C428-A046-E867-5C49-C895DAB8341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7F81F91-F049-E708-6D90-43F760CFE92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2054A1F-CD57-B6E3-3D60-DCAE7AEB5237}"/>
              </a:ext>
            </a:extLst>
          </p:cNvPr>
          <p:cNvSpPr>
            <a:spLocks noGrp="1"/>
          </p:cNvSpPr>
          <p:nvPr>
            <p:ph type="sldNum" sz="quarter" idx="12"/>
          </p:nvPr>
        </p:nvSpPr>
        <p:spPr/>
        <p:txBody>
          <a:bodyPr/>
          <a:lstStyle/>
          <a:p>
            <a:fld id="{9C5BEA5F-45C3-4BB6-A590-5A9FB25E3428}" type="slidenum">
              <a:rPr lang="en-US" smtClean="0"/>
              <a:t>696</a:t>
            </a:fld>
            <a:endParaRPr lang="en-US"/>
          </a:p>
        </p:txBody>
      </p:sp>
      <p:pic>
        <p:nvPicPr>
          <p:cNvPr id="8" name="Picture 7">
            <a:extLst>
              <a:ext uri="{FF2B5EF4-FFF2-40B4-BE49-F238E27FC236}">
                <a16:creationId xmlns:a16="http://schemas.microsoft.com/office/drawing/2014/main" id="{5E9CEA57-0F39-E3E9-29D6-C7BD4225077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4BC839C-ADF3-3998-27E6-27E9A7C078A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50F66A0-E98A-18B2-5CFC-C77A2136458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4FAC4BC-995C-361F-DED9-F29E3F0C459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35F6CA6-53B4-0E19-6BC3-7A62F7E6EB3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3E0BC3B-6C90-E674-68CC-85B57F6ED05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F83F61A-2E31-6625-1A6B-F4CDD2E18EE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6979040-EE88-1215-F6B1-B4B22833C47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10F1410-A166-395C-468A-011BC20D7AD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FA18E9A-E940-A81F-9DC1-B1DA02C61BA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A7AAA62-3146-9981-CCA8-5048DA10261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978B135-11CE-8B6A-5CA1-14660794C46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8B7B157-8AB8-416B-A13B-575B7CFC3DE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BA103F0-C153-9CCB-6DED-C2CFF98C3DD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EA943A5-C0B4-F804-EA4B-81681FAB0A3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9999778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28D3C-C939-00D4-F17E-31D2B3F5C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7EED5-6D73-0015-47C9-F4C15C779E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F15CD1-191F-77E8-8E97-710953BB519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84A9C59-CE11-F583-936D-7C88F8540B5A}"/>
              </a:ext>
            </a:extLst>
          </p:cNvPr>
          <p:cNvSpPr>
            <a:spLocks noGrp="1"/>
          </p:cNvSpPr>
          <p:nvPr>
            <p:ph type="sldNum" sz="quarter" idx="12"/>
          </p:nvPr>
        </p:nvSpPr>
        <p:spPr/>
        <p:txBody>
          <a:bodyPr/>
          <a:lstStyle/>
          <a:p>
            <a:fld id="{9C5BEA5F-45C3-4BB6-A590-5A9FB25E3428}" type="slidenum">
              <a:rPr lang="en-US" smtClean="0"/>
              <a:t>697</a:t>
            </a:fld>
            <a:endParaRPr lang="en-US"/>
          </a:p>
        </p:txBody>
      </p:sp>
      <p:pic>
        <p:nvPicPr>
          <p:cNvPr id="6" name="Picture 5">
            <a:extLst>
              <a:ext uri="{FF2B5EF4-FFF2-40B4-BE49-F238E27FC236}">
                <a16:creationId xmlns:a16="http://schemas.microsoft.com/office/drawing/2014/main" id="{7B455584-310D-B8E5-C6E6-CF5EC8CFC8A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BE920DB-644C-2FF6-12EA-9A4FEAB3557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872228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3BF7-8F67-964B-C2F4-C7CFD4A84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15AEA-729A-E4AB-BE20-DC0F7238BB7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94B08ED-3F16-C455-AE53-68A7C980F52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0286E8A-EE26-9999-54B2-1D532E4D753E}"/>
              </a:ext>
            </a:extLst>
          </p:cNvPr>
          <p:cNvSpPr>
            <a:spLocks noGrp="1"/>
          </p:cNvSpPr>
          <p:nvPr>
            <p:ph type="sldNum" sz="quarter" idx="12"/>
          </p:nvPr>
        </p:nvSpPr>
        <p:spPr/>
        <p:txBody>
          <a:bodyPr/>
          <a:lstStyle/>
          <a:p>
            <a:fld id="{9C5BEA5F-45C3-4BB6-A590-5A9FB25E3428}" type="slidenum">
              <a:rPr lang="en-US" smtClean="0"/>
              <a:t>698</a:t>
            </a:fld>
            <a:endParaRPr lang="en-US"/>
          </a:p>
        </p:txBody>
      </p:sp>
      <p:pic>
        <p:nvPicPr>
          <p:cNvPr id="8" name="Picture 7">
            <a:extLst>
              <a:ext uri="{FF2B5EF4-FFF2-40B4-BE49-F238E27FC236}">
                <a16:creationId xmlns:a16="http://schemas.microsoft.com/office/drawing/2014/main" id="{D1E9FF37-572C-AEDB-E439-039F5DC63F6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C63E815-88AF-CFD1-F428-52135D0FACB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28F5D75-8B3C-5EEF-F821-597B87D801D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483485E-859D-E7B1-FE6F-4C291CBC39E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F1C4466-6B8E-532C-DD27-5A0E48A00E9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BF618B4-8A24-8BC1-6820-09A64397690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DA43D1B-2978-7949-CB8C-054C5915BAF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09B4D1F-9259-9900-4B84-EA6A1CCDA0F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AF6F42F2-CD96-26E5-F343-0B933895F9B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DB946E2-6F6B-F9B7-CFAA-F061DDD4691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4A940DD-AE96-1239-4E35-71C434E14A5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D9B756F-4250-3DA2-85D8-A82B8D0D417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8E6FAFD-EB48-3274-EAD4-099CF551F2C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5DCD2EE-CBF6-D158-C970-4C2639A04DD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45598DB-6F7A-2ACB-E779-6163640B0DB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768430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7B4DD-D2A5-6148-673E-AB6920C95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E46C5-B0BA-80D6-7444-4D5D59359C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DEA0AE5-0033-85E3-BE61-21EEB72B000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E2E049C-EE3A-91A4-F125-6B9ECB81DAAC}"/>
              </a:ext>
            </a:extLst>
          </p:cNvPr>
          <p:cNvSpPr>
            <a:spLocks noGrp="1"/>
          </p:cNvSpPr>
          <p:nvPr>
            <p:ph type="sldNum" sz="quarter" idx="12"/>
          </p:nvPr>
        </p:nvSpPr>
        <p:spPr/>
        <p:txBody>
          <a:bodyPr/>
          <a:lstStyle/>
          <a:p>
            <a:fld id="{9C5BEA5F-45C3-4BB6-A590-5A9FB25E3428}" type="slidenum">
              <a:rPr lang="en-US" smtClean="0"/>
              <a:t>699</a:t>
            </a:fld>
            <a:endParaRPr lang="en-US"/>
          </a:p>
        </p:txBody>
      </p:sp>
      <p:pic>
        <p:nvPicPr>
          <p:cNvPr id="6" name="Picture 5">
            <a:extLst>
              <a:ext uri="{FF2B5EF4-FFF2-40B4-BE49-F238E27FC236}">
                <a16:creationId xmlns:a16="http://schemas.microsoft.com/office/drawing/2014/main" id="{6FB4FF86-267A-3F76-E242-21D3253DCD4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4AC6433-BB29-442C-1BA3-9719861DC0E0}"/>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080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B7D43-48CA-8D6A-312A-DD2C0DB06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764FE-6475-4D20-3ED8-8F87518834B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F08B9C9-6077-DCEE-9840-141E62F731C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508F305-289A-74CA-1E51-08AE72EB7A22}"/>
              </a:ext>
            </a:extLst>
          </p:cNvPr>
          <p:cNvSpPr>
            <a:spLocks noGrp="1"/>
          </p:cNvSpPr>
          <p:nvPr>
            <p:ph type="sldNum" sz="quarter" idx="12"/>
          </p:nvPr>
        </p:nvSpPr>
        <p:spPr/>
        <p:txBody>
          <a:bodyPr/>
          <a:lstStyle/>
          <a:p>
            <a:fld id="{9C5BEA5F-45C3-4BB6-A590-5A9FB25E3428}" type="slidenum">
              <a:rPr lang="en-US" smtClean="0"/>
              <a:t>7</a:t>
            </a:fld>
            <a:endParaRPr lang="en-US"/>
          </a:p>
        </p:txBody>
      </p:sp>
      <p:pic>
        <p:nvPicPr>
          <p:cNvPr id="6" name="Picture 5">
            <a:extLst>
              <a:ext uri="{FF2B5EF4-FFF2-40B4-BE49-F238E27FC236}">
                <a16:creationId xmlns:a16="http://schemas.microsoft.com/office/drawing/2014/main" id="{A2510C6B-64FD-9ADC-2843-485372CF9AF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56F7CA-5130-6ABF-D3CB-22D297A3648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014997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AEBE-0698-2E27-293E-C2392CBF05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A1FC7E-D20A-0B5D-2B29-328B41906CC4}"/>
              </a:ext>
            </a:extLst>
          </p:cNvPr>
          <p:cNvSpPr>
            <a:spLocks noGrp="1"/>
          </p:cNvSpPr>
          <p:nvPr>
            <p:ph type="sldNum" sz="quarter" idx="12"/>
          </p:nvPr>
        </p:nvSpPr>
        <p:spPr/>
        <p:txBody>
          <a:bodyPr/>
          <a:lstStyle/>
          <a:p>
            <a:fld id="{9C5BEA5F-45C3-4BB6-A590-5A9FB25E3428}" type="slidenum">
              <a:rPr lang="en-US" smtClean="0"/>
              <a:t>70</a:t>
            </a:fld>
            <a:endParaRPr lang="en-US"/>
          </a:p>
        </p:txBody>
      </p:sp>
      <p:pic>
        <p:nvPicPr>
          <p:cNvPr id="3" name="Picture 2">
            <a:extLst>
              <a:ext uri="{FF2B5EF4-FFF2-40B4-BE49-F238E27FC236}">
                <a16:creationId xmlns:a16="http://schemas.microsoft.com/office/drawing/2014/main" id="{781561A5-ACDF-529A-ABA1-94F0D1ACF73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5CDED44-06E2-487E-1AB5-8D41C989EB8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996EC5C-122A-84EF-C53C-5572CDC695F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8020438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5A7A-747B-74B8-977F-9BDFA9594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1860F0-ADFE-1DEE-7448-96360AB5FBA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6FA064E-92E9-B1B6-0472-7A5678DAFAB1}"/>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9337421B-D096-BA53-D978-2B569E3C223A}"/>
              </a:ext>
            </a:extLst>
          </p:cNvPr>
          <p:cNvSpPr>
            <a:spLocks noGrp="1"/>
          </p:cNvSpPr>
          <p:nvPr>
            <p:ph type="sldNum" sz="quarter" idx="12"/>
          </p:nvPr>
        </p:nvSpPr>
        <p:spPr/>
        <p:txBody>
          <a:bodyPr/>
          <a:lstStyle/>
          <a:p>
            <a:fld id="{9C5BEA5F-45C3-4BB6-A590-5A9FB25E3428}" type="slidenum">
              <a:rPr lang="en-US" smtClean="0"/>
              <a:t>700</a:t>
            </a:fld>
            <a:endParaRPr lang="en-US"/>
          </a:p>
        </p:txBody>
      </p:sp>
      <p:pic>
        <p:nvPicPr>
          <p:cNvPr id="6" name="Picture 5">
            <a:extLst>
              <a:ext uri="{FF2B5EF4-FFF2-40B4-BE49-F238E27FC236}">
                <a16:creationId xmlns:a16="http://schemas.microsoft.com/office/drawing/2014/main" id="{B1841B54-483B-88AC-2A2E-187577D98E16}"/>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CB925653-E26F-7C37-05C1-576E2DD22C10}"/>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F9032732-24AB-ED7B-BF83-4C81C83BAE3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12946157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1E83-0869-FEBB-1B1F-7EE0A9422F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474A0-249E-A6FA-0000-BE2973E1B0E4}"/>
              </a:ext>
            </a:extLst>
          </p:cNvPr>
          <p:cNvSpPr>
            <a:spLocks noGrp="1"/>
          </p:cNvSpPr>
          <p:nvPr>
            <p:ph type="sldNum" sz="quarter" idx="12"/>
          </p:nvPr>
        </p:nvSpPr>
        <p:spPr/>
        <p:txBody>
          <a:bodyPr/>
          <a:lstStyle/>
          <a:p>
            <a:fld id="{9C5BEA5F-45C3-4BB6-A590-5A9FB25E3428}" type="slidenum">
              <a:rPr lang="en-US" smtClean="0"/>
              <a:t>701</a:t>
            </a:fld>
            <a:endParaRPr lang="en-US"/>
          </a:p>
        </p:txBody>
      </p:sp>
      <p:pic>
        <p:nvPicPr>
          <p:cNvPr id="3" name="Picture 2">
            <a:extLst>
              <a:ext uri="{FF2B5EF4-FFF2-40B4-BE49-F238E27FC236}">
                <a16:creationId xmlns:a16="http://schemas.microsoft.com/office/drawing/2014/main" id="{63ABCA10-F31C-42F4-AF4B-09D90901E13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B8B43B7-3394-65EE-CF18-6F754378E09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10C5D39-6FC2-E6CD-049D-6724D1E737F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4912492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A999E-5EA9-AD14-5459-8E0F5EB6F7F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284E61-CF67-B150-53CB-04DD70FC2A9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702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CEF82B5-1BE4-00FB-2850-CEA09638931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B4E8C0A-7584-65E1-A9F6-A55816418CE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72707A6-3D75-B3BB-594E-25C9CD9C11C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D842A93-2493-FB7C-831A-B5DA02F51CB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5AEBE4B-01C1-2E4C-6A2D-3C9673B6502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05121134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C8BC5-CF2A-AE3B-BAE2-820955EDA8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89CB8B-5667-F20A-A622-0CB44A594BC9}"/>
              </a:ext>
            </a:extLst>
          </p:cNvPr>
          <p:cNvSpPr>
            <a:spLocks noGrp="1"/>
          </p:cNvSpPr>
          <p:nvPr>
            <p:ph type="sldNum" sz="quarter" idx="12"/>
          </p:nvPr>
        </p:nvSpPr>
        <p:spPr/>
        <p:txBody>
          <a:bodyPr/>
          <a:lstStyle/>
          <a:p>
            <a:fld id="{9C5BEA5F-45C3-4BB6-A590-5A9FB25E3428}" type="slidenum">
              <a:rPr lang="en-US" smtClean="0"/>
              <a:t>703</a:t>
            </a:fld>
            <a:endParaRPr lang="en-US"/>
          </a:p>
        </p:txBody>
      </p:sp>
      <p:pic>
        <p:nvPicPr>
          <p:cNvPr id="3" name="Picture 2">
            <a:extLst>
              <a:ext uri="{FF2B5EF4-FFF2-40B4-BE49-F238E27FC236}">
                <a16:creationId xmlns:a16="http://schemas.microsoft.com/office/drawing/2014/main" id="{D0CBE4B8-63DA-FA2A-141D-98E16CBE8A6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1608F12-DB43-054E-1FEA-752D1695F23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C29E3D3-B185-0A8C-1FB0-F39FB16F0EC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538848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7315-491D-DA04-76DE-72E0D185EB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A51027-D13A-84A4-14A5-B02931DA67A7}"/>
              </a:ext>
            </a:extLst>
          </p:cNvPr>
          <p:cNvSpPr>
            <a:spLocks noGrp="1"/>
          </p:cNvSpPr>
          <p:nvPr>
            <p:ph type="sldNum" sz="quarter" idx="12"/>
          </p:nvPr>
        </p:nvSpPr>
        <p:spPr/>
        <p:txBody>
          <a:bodyPr/>
          <a:lstStyle/>
          <a:p>
            <a:fld id="{9C5BEA5F-45C3-4BB6-A590-5A9FB25E3428}" type="slidenum">
              <a:rPr lang="en-US" smtClean="0"/>
              <a:t>704</a:t>
            </a:fld>
            <a:endParaRPr lang="en-US"/>
          </a:p>
        </p:txBody>
      </p:sp>
      <p:pic>
        <p:nvPicPr>
          <p:cNvPr id="3" name="Picture 2">
            <a:extLst>
              <a:ext uri="{FF2B5EF4-FFF2-40B4-BE49-F238E27FC236}">
                <a16:creationId xmlns:a16="http://schemas.microsoft.com/office/drawing/2014/main" id="{0022A0E5-C85E-3B53-A207-FB9A4E5E895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FF7B24F-4193-9B2B-BB21-9DCEA8CE38D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272E951-C866-6884-8B06-BF567FC200D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9304229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9AC29-CACB-778D-D19A-8A56A8E1DE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1A26DF-2CEA-000B-04CB-E063052B76C4}"/>
              </a:ext>
            </a:extLst>
          </p:cNvPr>
          <p:cNvSpPr>
            <a:spLocks noGrp="1"/>
          </p:cNvSpPr>
          <p:nvPr>
            <p:ph type="sldNum" sz="quarter" idx="12"/>
          </p:nvPr>
        </p:nvSpPr>
        <p:spPr/>
        <p:txBody>
          <a:bodyPr/>
          <a:lstStyle/>
          <a:p>
            <a:fld id="{9C5BEA5F-45C3-4BB6-A590-5A9FB25E3428}" type="slidenum">
              <a:rPr lang="en-US" smtClean="0"/>
              <a:t>705</a:t>
            </a:fld>
            <a:endParaRPr lang="en-US"/>
          </a:p>
        </p:txBody>
      </p:sp>
      <p:pic>
        <p:nvPicPr>
          <p:cNvPr id="3" name="Picture 2">
            <a:extLst>
              <a:ext uri="{FF2B5EF4-FFF2-40B4-BE49-F238E27FC236}">
                <a16:creationId xmlns:a16="http://schemas.microsoft.com/office/drawing/2014/main" id="{80C628D6-6A24-D0D4-D12A-4A21EA4AF9B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DFA134F-8DCD-6537-8637-3D9208A03C4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F250D6B-E869-403A-57FB-CD2842A8335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40314286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8D3A-36C0-4FA0-C3DF-31B9D3571A0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DEE27F-4DF5-5FDE-63B3-6116B387795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706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E4A129B-61D2-DDE1-41E2-0401CA9E9E6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119D8E2-E73A-B188-15BB-7F141DBE7F4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98F30D2-D448-EA38-AE2B-C65BF0CC5C7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AD834B6-648D-C8C0-E584-7D9CCF949ED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FA5599D-CD27-845C-C066-22910A206E9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8031406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DD68-EA76-57D9-BDF4-22467E7861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6F85DA-DE96-0DE6-01EB-D80A93FD9CA2}"/>
              </a:ext>
            </a:extLst>
          </p:cNvPr>
          <p:cNvSpPr>
            <a:spLocks noGrp="1"/>
          </p:cNvSpPr>
          <p:nvPr>
            <p:ph type="sldNum" sz="quarter" idx="12"/>
          </p:nvPr>
        </p:nvSpPr>
        <p:spPr/>
        <p:txBody>
          <a:bodyPr/>
          <a:lstStyle/>
          <a:p>
            <a:fld id="{9C5BEA5F-45C3-4BB6-A590-5A9FB25E3428}" type="slidenum">
              <a:rPr lang="en-US" smtClean="0"/>
              <a:t>707</a:t>
            </a:fld>
            <a:endParaRPr lang="en-US"/>
          </a:p>
        </p:txBody>
      </p:sp>
      <p:pic>
        <p:nvPicPr>
          <p:cNvPr id="3" name="Picture 2">
            <a:extLst>
              <a:ext uri="{FF2B5EF4-FFF2-40B4-BE49-F238E27FC236}">
                <a16:creationId xmlns:a16="http://schemas.microsoft.com/office/drawing/2014/main" id="{88962C38-797B-0B07-5E3B-CA9378AAE10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1976032-60FB-CBBB-4096-08887661A59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CC4C1B3-10B5-53D8-F2AB-93139F61657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5725048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59814-2EE2-5466-BC0B-1393E06C7F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A05BA5-0621-71AB-82C7-C765CB6551D4}"/>
              </a:ext>
            </a:extLst>
          </p:cNvPr>
          <p:cNvSpPr>
            <a:spLocks noGrp="1"/>
          </p:cNvSpPr>
          <p:nvPr>
            <p:ph type="sldNum" sz="quarter" idx="12"/>
          </p:nvPr>
        </p:nvSpPr>
        <p:spPr/>
        <p:txBody>
          <a:bodyPr/>
          <a:lstStyle/>
          <a:p>
            <a:fld id="{9C5BEA5F-45C3-4BB6-A590-5A9FB25E3428}" type="slidenum">
              <a:rPr lang="en-US" smtClean="0"/>
              <a:t>708</a:t>
            </a:fld>
            <a:endParaRPr lang="en-US"/>
          </a:p>
        </p:txBody>
      </p:sp>
      <p:pic>
        <p:nvPicPr>
          <p:cNvPr id="3" name="Picture 2">
            <a:extLst>
              <a:ext uri="{FF2B5EF4-FFF2-40B4-BE49-F238E27FC236}">
                <a16:creationId xmlns:a16="http://schemas.microsoft.com/office/drawing/2014/main" id="{8551A961-5E6B-79CA-8D52-73AAB264098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07E5AC-356A-54F9-AC4B-D9EE32712F9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025F558-263E-B343-E472-8E7D2612749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6644807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A6A3-43A2-73CE-75A2-DD477BF1A8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4F40C7-1460-ADBC-1013-F570A28E81EA}"/>
              </a:ext>
            </a:extLst>
          </p:cNvPr>
          <p:cNvSpPr>
            <a:spLocks noGrp="1"/>
          </p:cNvSpPr>
          <p:nvPr>
            <p:ph type="sldNum" sz="quarter" idx="12"/>
          </p:nvPr>
        </p:nvSpPr>
        <p:spPr/>
        <p:txBody>
          <a:bodyPr/>
          <a:lstStyle/>
          <a:p>
            <a:fld id="{9C5BEA5F-45C3-4BB6-A590-5A9FB25E3428}" type="slidenum">
              <a:rPr lang="en-US" smtClean="0"/>
              <a:t>709</a:t>
            </a:fld>
            <a:endParaRPr lang="en-US"/>
          </a:p>
        </p:txBody>
      </p:sp>
      <p:pic>
        <p:nvPicPr>
          <p:cNvPr id="3" name="Picture 2">
            <a:extLst>
              <a:ext uri="{FF2B5EF4-FFF2-40B4-BE49-F238E27FC236}">
                <a16:creationId xmlns:a16="http://schemas.microsoft.com/office/drawing/2014/main" id="{BD3B443E-DB9B-F713-4901-A1E181D55CA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2E6AE23-98A1-705E-9A73-F6941387B89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42ADC68-5F08-39D5-EF2E-1D20804A270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71745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10149-D992-ED0D-A8A2-EE9B450BB4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904CB3-1B41-5DD0-84AD-D60E8AF968BE}"/>
              </a:ext>
            </a:extLst>
          </p:cNvPr>
          <p:cNvSpPr>
            <a:spLocks noGrp="1"/>
          </p:cNvSpPr>
          <p:nvPr>
            <p:ph type="sldNum" sz="quarter" idx="12"/>
          </p:nvPr>
        </p:nvSpPr>
        <p:spPr/>
        <p:txBody>
          <a:bodyPr/>
          <a:lstStyle/>
          <a:p>
            <a:fld id="{9C5BEA5F-45C3-4BB6-A590-5A9FB25E3428}" type="slidenum">
              <a:rPr lang="en-US" smtClean="0"/>
              <a:t>71</a:t>
            </a:fld>
            <a:endParaRPr lang="en-US"/>
          </a:p>
        </p:txBody>
      </p:sp>
      <p:pic>
        <p:nvPicPr>
          <p:cNvPr id="3" name="Picture 2">
            <a:extLst>
              <a:ext uri="{FF2B5EF4-FFF2-40B4-BE49-F238E27FC236}">
                <a16:creationId xmlns:a16="http://schemas.microsoft.com/office/drawing/2014/main" id="{CD452025-5AC3-990A-6465-17E019C36D2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00A4944-E12E-EAB5-7C28-3BCD23988D7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43AF92E-BF87-5B6E-9FEA-BEA830BBE65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2973981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7FB9-5860-9CF9-E4B6-593D8180F2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CBE2A-E89D-68DB-46D0-955439E13A6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710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5B2A29A-4097-B57F-3C9C-B4089FA73079}"/>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7066FB15-8D1E-2CEE-4FC3-7644536EB3C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95BA8A5-0DB9-D3D1-4193-04E009F0C77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10BF279-F664-A156-1682-D0993BDC558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2D7FA38-FB57-38AF-CB33-AFC432CA6B8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6795033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9775-1A7B-94C0-842E-73EF7B1E4A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78F57D-F159-E117-2C4E-B53824AC0E63}"/>
              </a:ext>
            </a:extLst>
          </p:cNvPr>
          <p:cNvSpPr>
            <a:spLocks noGrp="1"/>
          </p:cNvSpPr>
          <p:nvPr>
            <p:ph type="sldNum" sz="quarter" idx="12"/>
          </p:nvPr>
        </p:nvSpPr>
        <p:spPr/>
        <p:txBody>
          <a:bodyPr/>
          <a:lstStyle/>
          <a:p>
            <a:fld id="{9C5BEA5F-45C3-4BB6-A590-5A9FB25E3428}" type="slidenum">
              <a:rPr lang="en-US" smtClean="0"/>
              <a:t>711</a:t>
            </a:fld>
            <a:endParaRPr lang="en-US"/>
          </a:p>
        </p:txBody>
      </p:sp>
      <p:pic>
        <p:nvPicPr>
          <p:cNvPr id="3" name="Picture 2">
            <a:extLst>
              <a:ext uri="{FF2B5EF4-FFF2-40B4-BE49-F238E27FC236}">
                <a16:creationId xmlns:a16="http://schemas.microsoft.com/office/drawing/2014/main" id="{9539CD24-CC91-9AF7-EBEC-0D0CEC89D8C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C73D451-7BF3-D845-9A37-62CF98861C9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6FE618C-D8BF-E180-8E49-C6314D673B9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06681793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33C0E-E808-45C3-19C4-0E2E88925A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425C5-9F19-15B7-CFCE-13848DE84146}"/>
              </a:ext>
            </a:extLst>
          </p:cNvPr>
          <p:cNvSpPr>
            <a:spLocks noGrp="1"/>
          </p:cNvSpPr>
          <p:nvPr>
            <p:ph type="sldNum" sz="quarter" idx="12"/>
          </p:nvPr>
        </p:nvSpPr>
        <p:spPr/>
        <p:txBody>
          <a:bodyPr/>
          <a:lstStyle/>
          <a:p>
            <a:fld id="{9C5BEA5F-45C3-4BB6-A590-5A9FB25E3428}" type="slidenum">
              <a:rPr lang="en-US" smtClean="0"/>
              <a:t>712</a:t>
            </a:fld>
            <a:endParaRPr lang="en-US"/>
          </a:p>
        </p:txBody>
      </p:sp>
      <p:pic>
        <p:nvPicPr>
          <p:cNvPr id="3" name="Picture 2">
            <a:extLst>
              <a:ext uri="{FF2B5EF4-FFF2-40B4-BE49-F238E27FC236}">
                <a16:creationId xmlns:a16="http://schemas.microsoft.com/office/drawing/2014/main" id="{32B2F486-031A-CA49-C82B-616B1E4E80E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1AA8D66-4A9A-5176-BEF3-A9D3B8FB99A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27DEBA1-B235-A6E6-8FA0-187DD8750A2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5881793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1E18-8F2A-1753-4646-624466836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5DBBD-6506-C455-7893-69A06C6EF8E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EFD6B8C-24B9-381B-0F22-D7304E375E6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A40423F-1AD7-61C4-C8B8-91CA274CD953}"/>
              </a:ext>
            </a:extLst>
          </p:cNvPr>
          <p:cNvSpPr>
            <a:spLocks noGrp="1"/>
          </p:cNvSpPr>
          <p:nvPr>
            <p:ph type="sldNum" sz="quarter" idx="12"/>
          </p:nvPr>
        </p:nvSpPr>
        <p:spPr/>
        <p:txBody>
          <a:bodyPr/>
          <a:lstStyle/>
          <a:p>
            <a:fld id="{9C5BEA5F-45C3-4BB6-A590-5A9FB25E3428}" type="slidenum">
              <a:rPr lang="en-US" smtClean="0"/>
              <a:t>713</a:t>
            </a:fld>
            <a:endParaRPr lang="en-US"/>
          </a:p>
        </p:txBody>
      </p:sp>
      <p:pic>
        <p:nvPicPr>
          <p:cNvPr id="8" name="Picture 7">
            <a:extLst>
              <a:ext uri="{FF2B5EF4-FFF2-40B4-BE49-F238E27FC236}">
                <a16:creationId xmlns:a16="http://schemas.microsoft.com/office/drawing/2014/main" id="{29E0AA74-37B8-8D7D-3B97-F230C9C227B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9706B84-E063-B27E-F40C-5AC4DEA6D55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CB3F64A-0C1D-685A-15CF-48AF0BD06F9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92998C3-1056-CDEC-19F1-EAB5884E8E7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715B377-4F59-4FB8-F73A-B12B2C51DEF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56E4E64-C317-9FDB-B326-B31FF572A9A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444E8FA-245F-4A40-FB57-A4A25AD5353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D839DC9-6440-6C94-3379-A3E7AF7FA7B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5B05AEA-2AAC-5352-AA1E-34912E74B32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65C3FED-56C7-4032-FE0A-6BC3348AD7C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F9B1CB6-FA7B-DE1F-336C-27A8D9B0FF9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F711FEE-838D-4268-3CC6-BF4824B919F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6270046-21EB-D9F3-3421-F601A51E7D9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3D6F56C-C89D-4596-88CF-32FF6157EDE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A26272D-F6AE-6727-035E-153CFCC9FC4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523276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9BE3-6248-4F15-F021-C7447E72A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1EA72-DE51-79F6-2F8E-F9C9BF8246B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6E61840-2DC1-51DD-ED0A-1C3363FF7B2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FD125E8-9865-CD36-92B9-4288D73DF725}"/>
              </a:ext>
            </a:extLst>
          </p:cNvPr>
          <p:cNvSpPr>
            <a:spLocks noGrp="1"/>
          </p:cNvSpPr>
          <p:nvPr>
            <p:ph type="sldNum" sz="quarter" idx="12"/>
          </p:nvPr>
        </p:nvSpPr>
        <p:spPr/>
        <p:txBody>
          <a:bodyPr/>
          <a:lstStyle/>
          <a:p>
            <a:fld id="{9C5BEA5F-45C3-4BB6-A590-5A9FB25E3428}" type="slidenum">
              <a:rPr lang="en-US" smtClean="0"/>
              <a:t>714</a:t>
            </a:fld>
            <a:endParaRPr lang="en-US"/>
          </a:p>
        </p:txBody>
      </p:sp>
      <p:pic>
        <p:nvPicPr>
          <p:cNvPr id="6" name="Picture 5">
            <a:extLst>
              <a:ext uri="{FF2B5EF4-FFF2-40B4-BE49-F238E27FC236}">
                <a16:creationId xmlns:a16="http://schemas.microsoft.com/office/drawing/2014/main" id="{66080784-CC4A-D911-254A-2C02E87469C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D602E9B-16A6-1EAC-A831-3AF22248339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9279947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44E3F-CD74-DC95-3304-798293BD1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A66FF-E71F-1AA5-424D-E7C64CF721C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E8F1922-94AF-8C43-2BAA-4C7C34C3183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F7F4DEA-4C79-BA7C-34F0-426E48BB398D}"/>
              </a:ext>
            </a:extLst>
          </p:cNvPr>
          <p:cNvSpPr>
            <a:spLocks noGrp="1"/>
          </p:cNvSpPr>
          <p:nvPr>
            <p:ph type="sldNum" sz="quarter" idx="12"/>
          </p:nvPr>
        </p:nvSpPr>
        <p:spPr/>
        <p:txBody>
          <a:bodyPr/>
          <a:lstStyle/>
          <a:p>
            <a:fld id="{9C5BEA5F-45C3-4BB6-A590-5A9FB25E3428}" type="slidenum">
              <a:rPr lang="en-US" smtClean="0"/>
              <a:t>715</a:t>
            </a:fld>
            <a:endParaRPr lang="en-US"/>
          </a:p>
        </p:txBody>
      </p:sp>
      <p:pic>
        <p:nvPicPr>
          <p:cNvPr id="8" name="Picture 7">
            <a:extLst>
              <a:ext uri="{FF2B5EF4-FFF2-40B4-BE49-F238E27FC236}">
                <a16:creationId xmlns:a16="http://schemas.microsoft.com/office/drawing/2014/main" id="{1BCC9FB1-13B9-1C5F-D2FD-4E9BA7AF83D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B10D88E-7488-8C88-6192-BE3A5819CEC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2659202-20CD-F340-0242-06078256AD2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4D1855E-15B4-107C-9314-B7A59A0B681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F3CA9AC-DA98-C52C-D2E7-03239815071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7F8A747-636B-82E8-F5B4-466EABDF78E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08D0D84-D5E9-AE56-FA6E-46E8B1E587F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3219CB8-0424-00B8-5FED-179523CE664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81C0D75-483C-242D-5B01-C4E95F55C4C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B77AF19-AA28-32D3-AE3A-342D49B9EAB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0FED2FE-3546-252E-ABD6-C91A13CE7B5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25C65C2-D100-574F-3210-094B7E86B64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9A17D4B-A3A2-5992-E155-FF8D1A346C0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C24E393-B670-0AED-7E59-C259A72F1D7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5BCC097-E59D-1744-B0BE-F2BBBD970BD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2770968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D718B-E8BE-2F5D-F03D-597CAC8F8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83F8D0-FB28-3181-E153-33DA1C53575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35BEB4-3885-8D35-A1B4-83EB189E78D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CE34B1E-80E6-6C41-D020-BB23EFCE1E35}"/>
              </a:ext>
            </a:extLst>
          </p:cNvPr>
          <p:cNvSpPr>
            <a:spLocks noGrp="1"/>
          </p:cNvSpPr>
          <p:nvPr>
            <p:ph type="sldNum" sz="quarter" idx="12"/>
          </p:nvPr>
        </p:nvSpPr>
        <p:spPr/>
        <p:txBody>
          <a:bodyPr/>
          <a:lstStyle/>
          <a:p>
            <a:fld id="{9C5BEA5F-45C3-4BB6-A590-5A9FB25E3428}" type="slidenum">
              <a:rPr lang="en-US" smtClean="0"/>
              <a:t>716</a:t>
            </a:fld>
            <a:endParaRPr lang="en-US"/>
          </a:p>
        </p:txBody>
      </p:sp>
      <p:pic>
        <p:nvPicPr>
          <p:cNvPr id="6" name="Picture 5">
            <a:extLst>
              <a:ext uri="{FF2B5EF4-FFF2-40B4-BE49-F238E27FC236}">
                <a16:creationId xmlns:a16="http://schemas.microsoft.com/office/drawing/2014/main" id="{5379C977-5359-058C-63F2-69754B2511C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DA5EE16-D81D-A536-A65A-ADF17E2D425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9168257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D9233-C4C4-C239-D28F-1A6EF4AE8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47973-CC1D-6CC5-16CC-5BF57EEC508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CA0F6A-2A52-A89E-71B1-CE497CD8B53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E000833-00EE-3E30-1D3B-5BACD1F595A1}"/>
              </a:ext>
            </a:extLst>
          </p:cNvPr>
          <p:cNvSpPr>
            <a:spLocks noGrp="1"/>
          </p:cNvSpPr>
          <p:nvPr>
            <p:ph type="sldNum" sz="quarter" idx="12"/>
          </p:nvPr>
        </p:nvSpPr>
        <p:spPr/>
        <p:txBody>
          <a:bodyPr/>
          <a:lstStyle/>
          <a:p>
            <a:fld id="{9C5BEA5F-45C3-4BB6-A590-5A9FB25E3428}" type="slidenum">
              <a:rPr lang="en-US" smtClean="0"/>
              <a:t>717</a:t>
            </a:fld>
            <a:endParaRPr lang="en-US"/>
          </a:p>
        </p:txBody>
      </p:sp>
      <p:pic>
        <p:nvPicPr>
          <p:cNvPr id="6" name="Picture 5">
            <a:extLst>
              <a:ext uri="{FF2B5EF4-FFF2-40B4-BE49-F238E27FC236}">
                <a16:creationId xmlns:a16="http://schemas.microsoft.com/office/drawing/2014/main" id="{4243FE8A-6B77-8066-55C9-C342DF4C80D5}"/>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6FB07F20-6523-1763-A0DC-BB7FD51B31C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4CA2860F-9C62-BE71-39BE-A719A149959F}"/>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05710873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D2B0-96CC-ACCD-D92C-B6ED1D9320C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6C58F4-6163-71A3-3ADC-F76B56031B5B}"/>
              </a:ext>
            </a:extLst>
          </p:cNvPr>
          <p:cNvSpPr>
            <a:spLocks noGrp="1"/>
          </p:cNvSpPr>
          <p:nvPr>
            <p:ph type="sldNum" sz="quarter" idx="12"/>
          </p:nvPr>
        </p:nvSpPr>
        <p:spPr/>
        <p:txBody>
          <a:bodyPr/>
          <a:lstStyle/>
          <a:p>
            <a:fld id="{9C5BEA5F-45C3-4BB6-A590-5A9FB25E3428}" type="slidenum">
              <a:rPr lang="en-US" smtClean="0"/>
              <a:t>718</a:t>
            </a:fld>
            <a:endParaRPr lang="en-US"/>
          </a:p>
        </p:txBody>
      </p:sp>
      <p:pic>
        <p:nvPicPr>
          <p:cNvPr id="3" name="Picture 2">
            <a:extLst>
              <a:ext uri="{FF2B5EF4-FFF2-40B4-BE49-F238E27FC236}">
                <a16:creationId xmlns:a16="http://schemas.microsoft.com/office/drawing/2014/main" id="{BDFD3CEE-300D-6CB6-C70B-D55A5B1BA05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1356F6D-F51B-6665-B72F-D0245C06795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F097514-87AF-1C48-4650-105537B4649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8574169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10926-9FB5-6921-E8E9-A583496CF2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3DAA55-CED1-2017-2B15-93D017902CB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719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BB2F675-7CA4-092F-594A-F90D51EACAC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8F90FA5-F59D-1479-B0FE-B183C8F3BD2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44A2D25-E458-11D5-2637-F2E9D84A48A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30E1C2C-A43E-07ED-25C6-0CAE0115710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95265E9-1678-BEB7-4F24-62BCE479CC8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3225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C145-E4D9-482D-69FF-6883FB4FDF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050888-3ADA-0799-0F5D-6B0B5AC4FEF5}"/>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21B194E-D88B-291D-A96F-CC624A8F77F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92EEB56-8FEF-811E-86DD-58FF6F417CE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EA516D8-FD3C-60CB-5D1F-B415C93346D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B5492F3-4D4D-D354-04E3-3238A994963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9976CB7-4527-7C36-873B-BC7BD8EA9A0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7275509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D90F7-A658-B896-DB5B-2771B49BE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22DEF-3F0E-0D7F-46EF-BC3E24E6BFF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76A2DBE-EBAD-E876-9BD3-EAF7C9C934D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2722B0F-C5D9-4513-E476-5D7441E0633C}"/>
              </a:ext>
            </a:extLst>
          </p:cNvPr>
          <p:cNvSpPr>
            <a:spLocks noGrp="1"/>
          </p:cNvSpPr>
          <p:nvPr>
            <p:ph type="sldNum" sz="quarter" idx="12"/>
          </p:nvPr>
        </p:nvSpPr>
        <p:spPr/>
        <p:txBody>
          <a:bodyPr/>
          <a:lstStyle/>
          <a:p>
            <a:fld id="{9C5BEA5F-45C3-4BB6-A590-5A9FB25E3428}" type="slidenum">
              <a:rPr lang="en-US" smtClean="0"/>
              <a:t>720</a:t>
            </a:fld>
            <a:endParaRPr lang="en-US"/>
          </a:p>
        </p:txBody>
      </p:sp>
      <p:pic>
        <p:nvPicPr>
          <p:cNvPr id="8" name="Picture 7">
            <a:extLst>
              <a:ext uri="{FF2B5EF4-FFF2-40B4-BE49-F238E27FC236}">
                <a16:creationId xmlns:a16="http://schemas.microsoft.com/office/drawing/2014/main" id="{773FBFFD-AA4C-2399-B5AC-050C73813C9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097FA04-42D1-FDF0-195B-C72FB144FE4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EAEAE39-6034-5C1C-4113-2BB09D66DA8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8CA367A7-9CE3-F3E1-6C20-0CB4BF9E44F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7A7E2E6-B5C7-31AC-F3C5-50E849990E6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014EE2E-13F4-EC69-0E8A-3A03A7AD810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69D7131-FEB3-CC9B-61D1-B9BCAE1953D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395A756-BDD1-7F52-72FB-D3DA0891046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9C7DE17-1897-5D28-E65E-340259278FA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6BEA8E6-1248-69B3-9685-AE4979494BA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A83C0C2-CB16-7F98-D1C2-98A67F6433B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E3FD1D7-67A5-E876-0153-F08AAA855C4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FEB7DAE-8908-0DD7-7563-3C6F9BE00DB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D423B70-B3A1-537B-F625-46AD8777685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53A4EB8-DF9F-8522-137C-6F9CD95F23D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21404976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C7665-127F-70E0-1462-6B7AF0C1A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E1B3C-FE84-4A37-AA02-EAF50C0C6CD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4D07BAF-AAD3-F5ED-5B3A-67E7B87662D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3277C06-CC2F-4411-BD19-0934C3DB81AE}"/>
              </a:ext>
            </a:extLst>
          </p:cNvPr>
          <p:cNvSpPr>
            <a:spLocks noGrp="1"/>
          </p:cNvSpPr>
          <p:nvPr>
            <p:ph type="sldNum" sz="quarter" idx="12"/>
          </p:nvPr>
        </p:nvSpPr>
        <p:spPr/>
        <p:txBody>
          <a:bodyPr/>
          <a:lstStyle/>
          <a:p>
            <a:fld id="{9C5BEA5F-45C3-4BB6-A590-5A9FB25E3428}" type="slidenum">
              <a:rPr lang="en-US" smtClean="0"/>
              <a:t>721</a:t>
            </a:fld>
            <a:endParaRPr lang="en-US"/>
          </a:p>
        </p:txBody>
      </p:sp>
      <p:pic>
        <p:nvPicPr>
          <p:cNvPr id="6" name="Picture 5">
            <a:extLst>
              <a:ext uri="{FF2B5EF4-FFF2-40B4-BE49-F238E27FC236}">
                <a16:creationId xmlns:a16="http://schemas.microsoft.com/office/drawing/2014/main" id="{C05D9AD4-B03F-8782-6189-904C2305DFE1}"/>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E8693535-4F85-D8CF-C5CC-7CB7131F67CA}"/>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BAF76D8D-A772-4949-E9A4-B843C7FABD27}"/>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919A903C-FACD-22AF-0CA7-2E86C55E9658}"/>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69992754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DE944-2AC4-4549-1D6C-E7DE5B0E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6753C-D344-C538-E14F-6B8E159A68C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BC336C4-428A-6E60-AF05-18F95456593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E3A12E5-3FC9-541B-0B3E-86F29C156042}"/>
              </a:ext>
            </a:extLst>
          </p:cNvPr>
          <p:cNvSpPr>
            <a:spLocks noGrp="1"/>
          </p:cNvSpPr>
          <p:nvPr>
            <p:ph type="sldNum" sz="quarter" idx="12"/>
          </p:nvPr>
        </p:nvSpPr>
        <p:spPr/>
        <p:txBody>
          <a:bodyPr/>
          <a:lstStyle/>
          <a:p>
            <a:fld id="{9C5BEA5F-45C3-4BB6-A590-5A9FB25E3428}" type="slidenum">
              <a:rPr lang="en-US" smtClean="0"/>
              <a:t>722</a:t>
            </a:fld>
            <a:endParaRPr lang="en-US"/>
          </a:p>
        </p:txBody>
      </p:sp>
      <p:pic>
        <p:nvPicPr>
          <p:cNvPr id="8" name="Picture 7">
            <a:extLst>
              <a:ext uri="{FF2B5EF4-FFF2-40B4-BE49-F238E27FC236}">
                <a16:creationId xmlns:a16="http://schemas.microsoft.com/office/drawing/2014/main" id="{3DC7F89D-BABB-EDD8-91DB-5D6387349A6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4A49A56-4870-FEEC-C6B5-5E6139EBBD6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F62F33C-5FBD-C480-C9C6-57A49F735DF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8E015D8-B93A-2006-A527-4DDC8E57FF1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F9CED40-AA79-7655-D799-598E29564A8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98F39EE-C86B-DE17-6D72-D2F05C33F44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9C55E83-F9B8-DA71-9D00-4F9411CB4C2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F839244-730F-B2D8-6135-72FC32B835B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B85B9C7-499E-AF48-9A3F-02E09A52F70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953C9DC-25EF-0025-6996-2254F7C854E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06E8BCB-5E5A-6531-A2F4-0A7CDB826C5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8BD8219-D639-CBAA-CDD7-F79F60EDDB8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AAF2612-FFEE-8257-ABBC-DE07CE4EFEF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90149BA-484C-C11A-7C90-C21AD852EE8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FB1041D-76AA-2E95-C1CF-A3074CAAE22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905770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C91A5-AEB3-C2E6-BB58-E140E1860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F0896-21EF-EA84-2ADF-57448A120B8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27FCA0E-AAE9-D1F4-DBCE-20E0F91A743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0AE65A9-E663-562F-9E65-4D82EED836A7}"/>
              </a:ext>
            </a:extLst>
          </p:cNvPr>
          <p:cNvSpPr>
            <a:spLocks noGrp="1"/>
          </p:cNvSpPr>
          <p:nvPr>
            <p:ph type="sldNum" sz="quarter" idx="12"/>
          </p:nvPr>
        </p:nvSpPr>
        <p:spPr/>
        <p:txBody>
          <a:bodyPr/>
          <a:lstStyle/>
          <a:p>
            <a:fld id="{9C5BEA5F-45C3-4BB6-A590-5A9FB25E3428}" type="slidenum">
              <a:rPr lang="en-US" smtClean="0"/>
              <a:t>723</a:t>
            </a:fld>
            <a:endParaRPr lang="en-US"/>
          </a:p>
        </p:txBody>
      </p:sp>
      <p:pic>
        <p:nvPicPr>
          <p:cNvPr id="6" name="Picture 5">
            <a:extLst>
              <a:ext uri="{FF2B5EF4-FFF2-40B4-BE49-F238E27FC236}">
                <a16:creationId xmlns:a16="http://schemas.microsoft.com/office/drawing/2014/main" id="{0B36BBD8-9ADA-0E91-76CE-A15BA8C388D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D5CD3C7-7D4B-7E0E-4D9E-FDAAAF98376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72387795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A18D7-88C3-E499-0137-45B404DAC5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57E9D2-CABA-0621-8F0F-049E7F7EEB6B}"/>
              </a:ext>
            </a:extLst>
          </p:cNvPr>
          <p:cNvSpPr>
            <a:spLocks noGrp="1"/>
          </p:cNvSpPr>
          <p:nvPr>
            <p:ph type="sldNum" sz="quarter" idx="12"/>
          </p:nvPr>
        </p:nvSpPr>
        <p:spPr/>
        <p:txBody>
          <a:bodyPr/>
          <a:lstStyle/>
          <a:p>
            <a:fld id="{9C5BEA5F-45C3-4BB6-A590-5A9FB25E3428}" type="slidenum">
              <a:rPr lang="en-US" smtClean="0"/>
              <a:t>724</a:t>
            </a:fld>
            <a:endParaRPr lang="en-US"/>
          </a:p>
        </p:txBody>
      </p:sp>
      <p:pic>
        <p:nvPicPr>
          <p:cNvPr id="6" name="Picture 5">
            <a:extLst>
              <a:ext uri="{FF2B5EF4-FFF2-40B4-BE49-F238E27FC236}">
                <a16:creationId xmlns:a16="http://schemas.microsoft.com/office/drawing/2014/main" id="{1554415A-DED2-9A3A-725B-6835C3C7A89E}"/>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5D40FF2A-B92E-F44F-CB38-2A4743832488}"/>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2B26F0BC-A1E1-DC0A-094F-DE7D346F2961}"/>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1011848A-44CF-E878-EDF2-8FB9AF2F336B}"/>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724</a:t>
            </a:fld>
            <a:endParaRPr lang="en-US"/>
          </a:p>
        </p:txBody>
      </p:sp>
      <p:pic>
        <p:nvPicPr>
          <p:cNvPr id="7" name="Picture 6">
            <a:extLst>
              <a:ext uri="{FF2B5EF4-FFF2-40B4-BE49-F238E27FC236}">
                <a16:creationId xmlns:a16="http://schemas.microsoft.com/office/drawing/2014/main" id="{8AA9BBF9-45E3-7722-5D55-FDFB8A09EB39}"/>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F444E808-C084-44ED-BC99-705461695D9E}"/>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9B1697EC-9890-5CD5-D8A2-278FD293591F}"/>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A7F58331-B836-D963-2889-0CC2EBB4E46D}"/>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724</a:t>
            </a:fld>
            <a:endParaRPr lang="en-US"/>
          </a:p>
        </p:txBody>
      </p:sp>
      <p:pic>
        <p:nvPicPr>
          <p:cNvPr id="13" name="Picture 12">
            <a:extLst>
              <a:ext uri="{FF2B5EF4-FFF2-40B4-BE49-F238E27FC236}">
                <a16:creationId xmlns:a16="http://schemas.microsoft.com/office/drawing/2014/main" id="{2D4E88F3-E8B4-8559-E09A-044493952653}"/>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8AE92EC1-9715-B484-16C2-D7B20EAD5A06}"/>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DDF167B1-0504-7522-6436-F65358EC412E}"/>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3CD9572A-DA6A-CA7B-9353-4C43B65E6E5D}"/>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724</a:t>
            </a:fld>
            <a:endParaRPr lang="en-US"/>
          </a:p>
        </p:txBody>
      </p:sp>
      <p:pic>
        <p:nvPicPr>
          <p:cNvPr id="17" name="Picture 16">
            <a:extLst>
              <a:ext uri="{FF2B5EF4-FFF2-40B4-BE49-F238E27FC236}">
                <a16:creationId xmlns:a16="http://schemas.microsoft.com/office/drawing/2014/main" id="{ED8080B8-77A1-CFAE-6236-9B02A07235C7}"/>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811D7762-C8CC-57B1-ADD3-15CF5D78D80B}"/>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DFCCC0FE-73D2-723C-E65B-C008C556C06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402446295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55EB-B7D7-282F-3D95-42CA7F980F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68F8DC-6153-A802-726A-3CBCC368D30E}"/>
              </a:ext>
            </a:extLst>
          </p:cNvPr>
          <p:cNvSpPr>
            <a:spLocks noGrp="1"/>
          </p:cNvSpPr>
          <p:nvPr>
            <p:ph type="sldNum" sz="quarter" idx="12"/>
          </p:nvPr>
        </p:nvSpPr>
        <p:spPr/>
        <p:txBody>
          <a:bodyPr/>
          <a:lstStyle/>
          <a:p>
            <a:fld id="{9C5BEA5F-45C3-4BB6-A590-5A9FB25E3428}" type="slidenum">
              <a:rPr lang="en-US" smtClean="0"/>
              <a:t>725</a:t>
            </a:fld>
            <a:endParaRPr lang="en-US"/>
          </a:p>
        </p:txBody>
      </p:sp>
      <p:pic>
        <p:nvPicPr>
          <p:cNvPr id="3" name="Picture 2">
            <a:extLst>
              <a:ext uri="{FF2B5EF4-FFF2-40B4-BE49-F238E27FC236}">
                <a16:creationId xmlns:a16="http://schemas.microsoft.com/office/drawing/2014/main" id="{A10CC9CD-92BF-7465-0068-1E6D6D3CA5D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FB09435-8B48-85B3-F917-78F97B1C8B3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1A7C29F-C8BD-66EE-658D-C4BA86B456D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1830825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E747-AF22-00C1-38E8-959FBA7E8A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C30206-31F3-4393-5BCF-557827B2D25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726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C88EFEC-F2F5-CDEC-F918-6FD3D8F5444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0688E91-7A55-C502-9C6E-F3A5A7A9E5A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978485E-8C28-69A8-A7C2-3C241877234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E5893C0-AFE4-DCB6-DAAE-1C693FA0A30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B413149-C321-EE37-981F-A3CA3F4FF8C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3829812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FF3DA-AA05-8092-02DF-FB6B1A59F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7BEAD-67F4-4846-AC43-F57A06BE41D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B3C623E-B3CC-589D-6B2D-98354F9CA2D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1740622-66A2-67EE-46A3-FE72603F742A}"/>
              </a:ext>
            </a:extLst>
          </p:cNvPr>
          <p:cNvSpPr>
            <a:spLocks noGrp="1"/>
          </p:cNvSpPr>
          <p:nvPr>
            <p:ph type="sldNum" sz="quarter" idx="12"/>
          </p:nvPr>
        </p:nvSpPr>
        <p:spPr/>
        <p:txBody>
          <a:bodyPr/>
          <a:lstStyle/>
          <a:p>
            <a:fld id="{9C5BEA5F-45C3-4BB6-A590-5A9FB25E3428}" type="slidenum">
              <a:rPr lang="en-US" smtClean="0"/>
              <a:t>727</a:t>
            </a:fld>
            <a:endParaRPr lang="en-US"/>
          </a:p>
        </p:txBody>
      </p:sp>
      <p:pic>
        <p:nvPicPr>
          <p:cNvPr id="8" name="Picture 7">
            <a:extLst>
              <a:ext uri="{FF2B5EF4-FFF2-40B4-BE49-F238E27FC236}">
                <a16:creationId xmlns:a16="http://schemas.microsoft.com/office/drawing/2014/main" id="{D9577102-3252-196A-60D6-319D790C904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9F41F9A-3769-E551-1D97-FA875F45112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5195D1C-AD9E-BD8C-DB7A-19B1C2778F6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1B362A1-1BE1-0979-10F8-59A89C30D85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2741E55-2569-F559-79A6-B616C15B89D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4774EA4-6FCA-385B-DE20-6AD434848DC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040729B-DC64-25D9-7FFC-8EE8C2A79FF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62707CC-DAF3-859E-58C3-6EAA4E9DBD9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3688E08-EA4D-8C72-8B92-FC57129DF14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32492E0-BEF9-9714-FC48-6CC0C185C1D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2A6C023-83AB-5BAA-E5B8-2CB6456ACBA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7A75B98-5695-FDEB-45EB-2C1C366053C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5EC6714-CCC4-20A1-B4A0-0EC3C3B57DD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8AF7180-BD3C-15A5-EAE1-632242E1B0D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3FD5ADE-6EB0-ECA7-F0D7-E1D680D2AEF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2584867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35B6D-7692-3658-E248-B96F6B318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92374-4B08-D2CC-94A3-B7957A05126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76FBE6-ED4D-8342-9296-4DBE2F79789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ACC7BA3-97A7-9A97-65A4-EB0C6C37C2DB}"/>
              </a:ext>
            </a:extLst>
          </p:cNvPr>
          <p:cNvSpPr>
            <a:spLocks noGrp="1"/>
          </p:cNvSpPr>
          <p:nvPr>
            <p:ph type="sldNum" sz="quarter" idx="12"/>
          </p:nvPr>
        </p:nvSpPr>
        <p:spPr/>
        <p:txBody>
          <a:bodyPr/>
          <a:lstStyle/>
          <a:p>
            <a:fld id="{9C5BEA5F-45C3-4BB6-A590-5A9FB25E3428}" type="slidenum">
              <a:rPr lang="en-US" smtClean="0"/>
              <a:t>728</a:t>
            </a:fld>
            <a:endParaRPr lang="en-US"/>
          </a:p>
        </p:txBody>
      </p:sp>
      <p:pic>
        <p:nvPicPr>
          <p:cNvPr id="6" name="Picture 5">
            <a:extLst>
              <a:ext uri="{FF2B5EF4-FFF2-40B4-BE49-F238E27FC236}">
                <a16:creationId xmlns:a16="http://schemas.microsoft.com/office/drawing/2014/main" id="{568DD6F9-289E-9A7B-D8B5-87F973BACA4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D3C9337-4205-FBFC-4959-52942B18F00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6010990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F04DF-7A5C-71C4-E842-230F77057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BE4BB-DBCC-1FFC-45D0-B6C5ED2400F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29D37F5-C2DF-AE20-E58A-D53BD291E98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513BEB3-57A0-A334-C524-ABFBB6E68285}"/>
              </a:ext>
            </a:extLst>
          </p:cNvPr>
          <p:cNvSpPr>
            <a:spLocks noGrp="1"/>
          </p:cNvSpPr>
          <p:nvPr>
            <p:ph type="sldNum" sz="quarter" idx="12"/>
          </p:nvPr>
        </p:nvSpPr>
        <p:spPr/>
        <p:txBody>
          <a:bodyPr/>
          <a:lstStyle/>
          <a:p>
            <a:fld id="{9C5BEA5F-45C3-4BB6-A590-5A9FB25E3428}" type="slidenum">
              <a:rPr lang="en-US" smtClean="0"/>
              <a:t>729</a:t>
            </a:fld>
            <a:endParaRPr lang="en-US"/>
          </a:p>
        </p:txBody>
      </p:sp>
      <p:pic>
        <p:nvPicPr>
          <p:cNvPr id="8" name="Picture 7">
            <a:extLst>
              <a:ext uri="{FF2B5EF4-FFF2-40B4-BE49-F238E27FC236}">
                <a16:creationId xmlns:a16="http://schemas.microsoft.com/office/drawing/2014/main" id="{8F21FCCB-6A8E-4BA7-5D9C-F2A9C8B89D9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7DED6F5-9930-B0FB-A6D8-71D93BBB788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40FB8D1-5F40-C33B-17C7-665647BF681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B89D178-FEA9-B4E9-62BD-C87016CF00B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8A78BF4-4380-2118-93CB-0E383C573AC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D2B9F0E-E36C-6BE6-FFF7-FBC3FCBF075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7520196-8A52-CF88-247E-3CD6FEF16F0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37518A4-08A6-584B-19F0-D600AD06775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7D2C6B3-C830-36A2-BE6E-42FE4400133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B745B81-1EC9-9092-DE89-4469897511D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536B782-7AAE-54BA-59D2-4BF2776D8BD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F9E5DB8-DF99-1254-915D-37192750EA7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2DE4916-6820-E80F-D3F8-5AEE9C53ADA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77D4116-8481-AE39-32EB-F36F08FCB45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D024677-A2B5-D1F6-47C9-46258C65F28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9737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E8439-ABE8-CCDB-2995-FBE81D6CB7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0FF879-3EB5-4AE1-FBAB-2BA28766283C}"/>
              </a:ext>
            </a:extLst>
          </p:cNvPr>
          <p:cNvSpPr>
            <a:spLocks noGrp="1"/>
          </p:cNvSpPr>
          <p:nvPr>
            <p:ph type="sldNum" sz="quarter" idx="12"/>
          </p:nvPr>
        </p:nvSpPr>
        <p:spPr/>
        <p:txBody>
          <a:bodyPr/>
          <a:lstStyle/>
          <a:p>
            <a:fld id="{9C5BEA5F-45C3-4BB6-A590-5A9FB25E3428}" type="slidenum">
              <a:rPr lang="en-US" smtClean="0"/>
              <a:t>73</a:t>
            </a:fld>
            <a:endParaRPr lang="en-US"/>
          </a:p>
        </p:txBody>
      </p:sp>
      <p:pic>
        <p:nvPicPr>
          <p:cNvPr id="3" name="Picture 2">
            <a:extLst>
              <a:ext uri="{FF2B5EF4-FFF2-40B4-BE49-F238E27FC236}">
                <a16:creationId xmlns:a16="http://schemas.microsoft.com/office/drawing/2014/main" id="{C4A1B3EF-5C95-455B-BD52-A88B4088439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21DEF11-E2BC-A3E2-CB17-0F4272F302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FE0F3A8-D01B-E025-A74F-9E63CCC1C6A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3216599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1E7-5050-8637-0801-6167CEACF2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B6F1D-54B5-0148-BB1F-2160B030F3A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6378B6D-3A09-C8C5-0421-7048825E2E4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C9411B0-D23B-B8A7-5D62-1949BFBA7445}"/>
              </a:ext>
            </a:extLst>
          </p:cNvPr>
          <p:cNvSpPr>
            <a:spLocks noGrp="1"/>
          </p:cNvSpPr>
          <p:nvPr>
            <p:ph type="sldNum" sz="quarter" idx="12"/>
          </p:nvPr>
        </p:nvSpPr>
        <p:spPr/>
        <p:txBody>
          <a:bodyPr/>
          <a:lstStyle/>
          <a:p>
            <a:fld id="{9C5BEA5F-45C3-4BB6-A590-5A9FB25E3428}" type="slidenum">
              <a:rPr lang="en-US" smtClean="0"/>
              <a:t>730</a:t>
            </a:fld>
            <a:endParaRPr lang="en-US"/>
          </a:p>
        </p:txBody>
      </p:sp>
      <p:pic>
        <p:nvPicPr>
          <p:cNvPr id="6" name="Picture 5">
            <a:extLst>
              <a:ext uri="{FF2B5EF4-FFF2-40B4-BE49-F238E27FC236}">
                <a16:creationId xmlns:a16="http://schemas.microsoft.com/office/drawing/2014/main" id="{BC0C9AC3-F4B2-302B-BF38-FC93B8B5267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CE5CB0D-66B2-D7F4-38D7-12C87240B95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55017980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D8465-9DFD-704D-4823-BB86A1EC4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3D782-C2A7-38DA-40DB-C06BA7F07B3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D336723-CAA2-CFB0-43BC-80DF7D0779C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B5097FC-E97C-A6D0-1585-74A46D8CCBDD}"/>
              </a:ext>
            </a:extLst>
          </p:cNvPr>
          <p:cNvSpPr>
            <a:spLocks noGrp="1"/>
          </p:cNvSpPr>
          <p:nvPr>
            <p:ph type="sldNum" sz="quarter" idx="12"/>
          </p:nvPr>
        </p:nvSpPr>
        <p:spPr/>
        <p:txBody>
          <a:bodyPr/>
          <a:lstStyle/>
          <a:p>
            <a:fld id="{9C5BEA5F-45C3-4BB6-A590-5A9FB25E3428}" type="slidenum">
              <a:rPr lang="en-US" smtClean="0"/>
              <a:t>731</a:t>
            </a:fld>
            <a:endParaRPr lang="en-US"/>
          </a:p>
        </p:txBody>
      </p:sp>
      <p:pic>
        <p:nvPicPr>
          <p:cNvPr id="6" name="Picture 5">
            <a:extLst>
              <a:ext uri="{FF2B5EF4-FFF2-40B4-BE49-F238E27FC236}">
                <a16:creationId xmlns:a16="http://schemas.microsoft.com/office/drawing/2014/main" id="{9EEAD249-492E-B585-0D12-02A059098AE7}"/>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224DED42-94EC-8D43-C762-62B7F810776C}"/>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E5D7A9EA-8D34-33A7-135B-A8754B73F8D1}"/>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56102242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26DB0-7799-64F2-0448-C2552B7988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6C254C-57B2-7C11-0E02-A51BC8382EEC}"/>
              </a:ext>
            </a:extLst>
          </p:cNvPr>
          <p:cNvSpPr>
            <a:spLocks noGrp="1"/>
          </p:cNvSpPr>
          <p:nvPr>
            <p:ph type="sldNum" sz="quarter" idx="12"/>
          </p:nvPr>
        </p:nvSpPr>
        <p:spPr/>
        <p:txBody>
          <a:bodyPr/>
          <a:lstStyle/>
          <a:p>
            <a:fld id="{9C5BEA5F-45C3-4BB6-A590-5A9FB25E3428}" type="slidenum">
              <a:rPr lang="en-US" smtClean="0"/>
              <a:t>732</a:t>
            </a:fld>
            <a:endParaRPr lang="en-US"/>
          </a:p>
        </p:txBody>
      </p:sp>
      <p:pic>
        <p:nvPicPr>
          <p:cNvPr id="3" name="Picture 2">
            <a:extLst>
              <a:ext uri="{FF2B5EF4-FFF2-40B4-BE49-F238E27FC236}">
                <a16:creationId xmlns:a16="http://schemas.microsoft.com/office/drawing/2014/main" id="{7B1D8CE2-1E55-22E2-EB5B-7430512B6F9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D2910D1-128C-4C8D-287D-27A9EDA67EE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733C512-2388-437A-18FD-45DFF9D9891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974636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8199A-C2EB-4751-6A62-0EED067499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05A4E4-2AA8-77E0-A359-96A470AE39D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733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57DD356-C834-0829-DE39-031F529A478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CC7108F-95D0-A70F-7810-3264AD9799C5}"/>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11D4791-8340-3551-61C3-9B0B10AF598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00A7EAF-6209-DD0D-D534-D49F480DC03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1825936-BA5B-E87B-9A33-7EDB77600AE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09168683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AEEB0-58BA-C876-271C-64461FB792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BAD297-78E1-BDD4-B93F-2493AE6E6A05}"/>
              </a:ext>
            </a:extLst>
          </p:cNvPr>
          <p:cNvSpPr>
            <a:spLocks noGrp="1"/>
          </p:cNvSpPr>
          <p:nvPr>
            <p:ph type="sldNum" sz="quarter" idx="12"/>
          </p:nvPr>
        </p:nvSpPr>
        <p:spPr/>
        <p:txBody>
          <a:bodyPr/>
          <a:lstStyle/>
          <a:p>
            <a:fld id="{9C5BEA5F-45C3-4BB6-A590-5A9FB25E3428}" type="slidenum">
              <a:rPr lang="en-US" smtClean="0"/>
              <a:t>734</a:t>
            </a:fld>
            <a:endParaRPr lang="en-US"/>
          </a:p>
        </p:txBody>
      </p:sp>
      <p:pic>
        <p:nvPicPr>
          <p:cNvPr id="3" name="Picture 2">
            <a:extLst>
              <a:ext uri="{FF2B5EF4-FFF2-40B4-BE49-F238E27FC236}">
                <a16:creationId xmlns:a16="http://schemas.microsoft.com/office/drawing/2014/main" id="{B4B747E5-773D-7219-BD4B-FC77A24E9E9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DC3D82-4E76-4749-2C27-D4A7EC428A4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A72A258-BB47-F24E-B3DE-51B57D918D8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755538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BBFAB-16EB-3797-F0C3-2AC8FFD5BF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B2943F-FD5E-300C-C1C2-30C1A0456E2E}"/>
              </a:ext>
            </a:extLst>
          </p:cNvPr>
          <p:cNvSpPr>
            <a:spLocks noGrp="1"/>
          </p:cNvSpPr>
          <p:nvPr>
            <p:ph type="sldNum" sz="quarter" idx="12"/>
          </p:nvPr>
        </p:nvSpPr>
        <p:spPr/>
        <p:txBody>
          <a:bodyPr/>
          <a:lstStyle/>
          <a:p>
            <a:fld id="{9C5BEA5F-45C3-4BB6-A590-5A9FB25E3428}" type="slidenum">
              <a:rPr lang="en-US" smtClean="0"/>
              <a:t>735</a:t>
            </a:fld>
            <a:endParaRPr lang="en-US"/>
          </a:p>
        </p:txBody>
      </p:sp>
      <p:pic>
        <p:nvPicPr>
          <p:cNvPr id="3" name="Picture 2">
            <a:extLst>
              <a:ext uri="{FF2B5EF4-FFF2-40B4-BE49-F238E27FC236}">
                <a16:creationId xmlns:a16="http://schemas.microsoft.com/office/drawing/2014/main" id="{BC6BEE98-7F7E-81DE-5C06-4A7BA2F6A83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D4B89E6-72A2-358F-F5A0-750A700438A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B8633B6-559A-CEFA-1C1D-F5ABE45B866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02260182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14A44-485A-73E8-E4B4-D452A2323F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DD0163-7C52-2061-32A6-A6D0638F990E}"/>
              </a:ext>
            </a:extLst>
          </p:cNvPr>
          <p:cNvSpPr>
            <a:spLocks noGrp="1"/>
          </p:cNvSpPr>
          <p:nvPr>
            <p:ph type="sldNum" sz="quarter" idx="12"/>
          </p:nvPr>
        </p:nvSpPr>
        <p:spPr/>
        <p:txBody>
          <a:bodyPr/>
          <a:lstStyle/>
          <a:p>
            <a:fld id="{9C5BEA5F-45C3-4BB6-A590-5A9FB25E3428}" type="slidenum">
              <a:rPr lang="en-US" smtClean="0"/>
              <a:t>736</a:t>
            </a:fld>
            <a:endParaRPr lang="en-US"/>
          </a:p>
        </p:txBody>
      </p:sp>
      <p:pic>
        <p:nvPicPr>
          <p:cNvPr id="3" name="Picture 2">
            <a:extLst>
              <a:ext uri="{FF2B5EF4-FFF2-40B4-BE49-F238E27FC236}">
                <a16:creationId xmlns:a16="http://schemas.microsoft.com/office/drawing/2014/main" id="{0A91929F-7534-A590-72D1-16427DAC642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A928308-637C-149C-D84F-867CFEF26AE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DFFDAD5-A21F-1F16-68E3-F6874089DAE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5060406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F99C3-3492-43A0-B05D-320A716C8E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2F4292-F03B-A90F-65B8-761956AA1DC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737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293B286-D4FB-E7C0-D02B-BD290A78DB2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054EBC4-151F-090C-66A0-D5CB7211AE5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2F612D2-F62B-E822-80F2-DC68A139165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4AD8D72-F9A6-BE91-F0F6-069015EEBFE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2A3B3F4-D7B7-E558-DAF2-674A4AEBEBA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3295250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E32FE-BED0-5C5B-C8BA-0C889E1253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826E56-BA35-D8B3-0128-468EA18CB841}"/>
              </a:ext>
            </a:extLst>
          </p:cNvPr>
          <p:cNvSpPr>
            <a:spLocks noGrp="1"/>
          </p:cNvSpPr>
          <p:nvPr>
            <p:ph type="sldNum" sz="quarter" idx="12"/>
          </p:nvPr>
        </p:nvSpPr>
        <p:spPr/>
        <p:txBody>
          <a:bodyPr/>
          <a:lstStyle/>
          <a:p>
            <a:fld id="{9C5BEA5F-45C3-4BB6-A590-5A9FB25E3428}" type="slidenum">
              <a:rPr lang="en-US" smtClean="0"/>
              <a:t>738</a:t>
            </a:fld>
            <a:endParaRPr lang="en-US"/>
          </a:p>
        </p:txBody>
      </p:sp>
      <p:pic>
        <p:nvPicPr>
          <p:cNvPr id="3" name="Picture 2">
            <a:extLst>
              <a:ext uri="{FF2B5EF4-FFF2-40B4-BE49-F238E27FC236}">
                <a16:creationId xmlns:a16="http://schemas.microsoft.com/office/drawing/2014/main" id="{E631A236-24E6-2E1D-1D0B-F105BA41765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C2B5294-1BAE-3244-906A-DE5689D15BD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969D7E4-4131-4E40-E555-BC388C68570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077855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018D7-75CC-0CF8-E883-E30269CE444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8FE102-5CEF-6D4E-02DA-ECBCC3959250}"/>
              </a:ext>
            </a:extLst>
          </p:cNvPr>
          <p:cNvSpPr>
            <a:spLocks noGrp="1"/>
          </p:cNvSpPr>
          <p:nvPr>
            <p:ph type="sldNum" sz="quarter" idx="12"/>
          </p:nvPr>
        </p:nvSpPr>
        <p:spPr/>
        <p:txBody>
          <a:bodyPr/>
          <a:lstStyle/>
          <a:p>
            <a:fld id="{9C5BEA5F-45C3-4BB6-A590-5A9FB25E3428}" type="slidenum">
              <a:rPr lang="en-US" smtClean="0"/>
              <a:t>739</a:t>
            </a:fld>
            <a:endParaRPr lang="en-US"/>
          </a:p>
        </p:txBody>
      </p:sp>
      <p:pic>
        <p:nvPicPr>
          <p:cNvPr id="3" name="Picture 2">
            <a:extLst>
              <a:ext uri="{FF2B5EF4-FFF2-40B4-BE49-F238E27FC236}">
                <a16:creationId xmlns:a16="http://schemas.microsoft.com/office/drawing/2014/main" id="{11C69569-A314-A443-1D73-9F672A669D5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4B27342-A716-E1E5-DD72-6B290FCFB4C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48F92B6-FFE7-67CB-AC29-591FFB77502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76636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D283-E127-862B-CBBF-153487BC98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196C9C-6830-B865-E2B4-81A9AB0F8E49}"/>
              </a:ext>
            </a:extLst>
          </p:cNvPr>
          <p:cNvSpPr>
            <a:spLocks noGrp="1"/>
          </p:cNvSpPr>
          <p:nvPr>
            <p:ph type="sldNum" sz="quarter" idx="12"/>
          </p:nvPr>
        </p:nvSpPr>
        <p:spPr/>
        <p:txBody>
          <a:bodyPr/>
          <a:lstStyle/>
          <a:p>
            <a:fld id="{9C5BEA5F-45C3-4BB6-A590-5A9FB25E3428}" type="slidenum">
              <a:rPr lang="en-US" smtClean="0"/>
              <a:t>74</a:t>
            </a:fld>
            <a:endParaRPr lang="en-US"/>
          </a:p>
        </p:txBody>
      </p:sp>
      <p:pic>
        <p:nvPicPr>
          <p:cNvPr id="3" name="Picture 2">
            <a:extLst>
              <a:ext uri="{FF2B5EF4-FFF2-40B4-BE49-F238E27FC236}">
                <a16:creationId xmlns:a16="http://schemas.microsoft.com/office/drawing/2014/main" id="{197B5748-D77C-74C3-AD09-8A0741CCB9C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F5CAC59-3415-5022-F552-518D55EB9DC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2FA0207-8B35-6B8A-CD46-CDE5C90E71E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5743892"/>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A7700-E631-3848-FE6A-84D7CC6228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0AE8DE-28C1-15E3-35EB-7841EB1C7EA9}"/>
              </a:ext>
            </a:extLst>
          </p:cNvPr>
          <p:cNvSpPr>
            <a:spLocks noGrp="1"/>
          </p:cNvSpPr>
          <p:nvPr>
            <p:ph type="sldNum" sz="quarter" idx="12"/>
          </p:nvPr>
        </p:nvSpPr>
        <p:spPr/>
        <p:txBody>
          <a:bodyPr/>
          <a:lstStyle/>
          <a:p>
            <a:fld id="{9C5BEA5F-45C3-4BB6-A590-5A9FB25E3428}" type="slidenum">
              <a:rPr lang="en-US" smtClean="0"/>
              <a:t>740</a:t>
            </a:fld>
            <a:endParaRPr lang="en-US"/>
          </a:p>
        </p:txBody>
      </p:sp>
      <p:pic>
        <p:nvPicPr>
          <p:cNvPr id="3" name="Picture 2">
            <a:extLst>
              <a:ext uri="{FF2B5EF4-FFF2-40B4-BE49-F238E27FC236}">
                <a16:creationId xmlns:a16="http://schemas.microsoft.com/office/drawing/2014/main" id="{C753F88F-FB65-E12C-014D-BEACC6542DA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19C8758-5B56-14AA-45BF-29B15FDD1FE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8CC4ACA-604A-56AC-D88B-22B221C69AF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5038872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B60C7-61FC-2223-5A0C-F604ED121B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B37882-2D68-9012-19EB-2CD59F7E5B0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741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9B99F30-2DDE-A20A-90F7-9AC34821DE0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95DEDB4-1B5E-A81C-F537-FA38B998920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ED6BEA1-AB5E-A5F5-4518-CB3F4EDF91B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B6912CD-F34A-D602-E15C-FA10394AFEE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93EBBFA-E805-50A7-9FA5-E632A5EA8F2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84198539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C46FD-B92D-D2C7-A5F6-19A6E2EBBF0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024A9-5D9B-04BB-7C9F-10AA665AD933}"/>
              </a:ext>
            </a:extLst>
          </p:cNvPr>
          <p:cNvSpPr>
            <a:spLocks noGrp="1"/>
          </p:cNvSpPr>
          <p:nvPr>
            <p:ph type="sldNum" sz="quarter" idx="12"/>
          </p:nvPr>
        </p:nvSpPr>
        <p:spPr/>
        <p:txBody>
          <a:bodyPr/>
          <a:lstStyle/>
          <a:p>
            <a:fld id="{9C5BEA5F-45C3-4BB6-A590-5A9FB25E3428}" type="slidenum">
              <a:rPr lang="en-US" smtClean="0"/>
              <a:t>742</a:t>
            </a:fld>
            <a:endParaRPr lang="en-US"/>
          </a:p>
        </p:txBody>
      </p:sp>
      <p:pic>
        <p:nvPicPr>
          <p:cNvPr id="3" name="Picture 2">
            <a:extLst>
              <a:ext uri="{FF2B5EF4-FFF2-40B4-BE49-F238E27FC236}">
                <a16:creationId xmlns:a16="http://schemas.microsoft.com/office/drawing/2014/main" id="{2A855A9B-7586-B624-72E9-9DFF522D8F2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889671F-CFCA-44CB-AD9A-2FD9F7655DA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E7A0B62-FF00-8D66-14EC-0339268338B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5952289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3F7E-C95B-8838-0AC0-D0D954E4E8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98DA76-4859-C6B0-2BCC-ED314B78BA81}"/>
              </a:ext>
            </a:extLst>
          </p:cNvPr>
          <p:cNvSpPr>
            <a:spLocks noGrp="1"/>
          </p:cNvSpPr>
          <p:nvPr>
            <p:ph type="sldNum" sz="quarter" idx="12"/>
          </p:nvPr>
        </p:nvSpPr>
        <p:spPr/>
        <p:txBody>
          <a:bodyPr/>
          <a:lstStyle/>
          <a:p>
            <a:fld id="{9C5BEA5F-45C3-4BB6-A590-5A9FB25E3428}" type="slidenum">
              <a:rPr lang="en-US" smtClean="0"/>
              <a:t>743</a:t>
            </a:fld>
            <a:endParaRPr lang="en-US"/>
          </a:p>
        </p:txBody>
      </p:sp>
      <p:pic>
        <p:nvPicPr>
          <p:cNvPr id="3" name="Picture 2">
            <a:extLst>
              <a:ext uri="{FF2B5EF4-FFF2-40B4-BE49-F238E27FC236}">
                <a16:creationId xmlns:a16="http://schemas.microsoft.com/office/drawing/2014/main" id="{22029E24-DD83-3ACF-4EEB-28FED13108D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135C032-6DEC-7613-1DF7-AC6A1315265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E49CD25-FAB5-1A07-0836-C7E8D72B7BC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9500775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7A587-B32C-5225-B3B9-4BFBCDD4F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A23BD-BD90-D406-99B7-C7B7CC9BAB6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BFCC435-485B-D4E5-4D39-1A4CD2D20EF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058BA8D-E4C8-909C-9C77-5526E350CE54}"/>
              </a:ext>
            </a:extLst>
          </p:cNvPr>
          <p:cNvSpPr>
            <a:spLocks noGrp="1"/>
          </p:cNvSpPr>
          <p:nvPr>
            <p:ph type="sldNum" sz="quarter" idx="12"/>
          </p:nvPr>
        </p:nvSpPr>
        <p:spPr/>
        <p:txBody>
          <a:bodyPr/>
          <a:lstStyle/>
          <a:p>
            <a:fld id="{9C5BEA5F-45C3-4BB6-A590-5A9FB25E3428}" type="slidenum">
              <a:rPr lang="en-US" smtClean="0"/>
              <a:t>744</a:t>
            </a:fld>
            <a:endParaRPr lang="en-US"/>
          </a:p>
        </p:txBody>
      </p:sp>
      <p:pic>
        <p:nvPicPr>
          <p:cNvPr id="8" name="Picture 7">
            <a:extLst>
              <a:ext uri="{FF2B5EF4-FFF2-40B4-BE49-F238E27FC236}">
                <a16:creationId xmlns:a16="http://schemas.microsoft.com/office/drawing/2014/main" id="{B5A94579-14B5-170E-650D-E96A22A69D7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47EF657-C5A9-8F00-DD0F-EB18F150EBD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097924C-4CAF-1DF4-8057-56B602EA128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49E4EF6-2F05-43D6-E303-E84F4D227A9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BC65DCB-890E-AB95-47EE-FBA6E57ADEF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7D4820B-E518-2F97-9C24-798BD5F0CB0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302975F-30B3-A876-1E9C-A8C453343B8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EFA8874-39CD-5A40-BAA6-59E3277101C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C2623D1-D2FF-6BF8-30BC-DC43291AFCE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ED4C17A-84CC-6414-9AFB-E782B1C687B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5702DA4-24BE-A75A-74CF-287C09E3E31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D13B05-0340-60D0-C15F-93FC14CDC2B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9B4AD3C-27CF-6E61-7F48-CE5AEEE0BDB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71E78AC-12DC-B2CB-4D08-25335B71E68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AC80447-5E88-CA60-EC93-554B559A295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274945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0518-1B75-79B0-41F7-A3F9A29C3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1DFDA-76E4-5BB5-AB04-C825108123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8B1975D-D824-5C62-5C00-C25D153CE77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22BCDEC-02B8-342D-10E9-6DF7BCB43DE3}"/>
              </a:ext>
            </a:extLst>
          </p:cNvPr>
          <p:cNvSpPr>
            <a:spLocks noGrp="1"/>
          </p:cNvSpPr>
          <p:nvPr>
            <p:ph type="sldNum" sz="quarter" idx="12"/>
          </p:nvPr>
        </p:nvSpPr>
        <p:spPr/>
        <p:txBody>
          <a:bodyPr/>
          <a:lstStyle/>
          <a:p>
            <a:fld id="{9C5BEA5F-45C3-4BB6-A590-5A9FB25E3428}" type="slidenum">
              <a:rPr lang="en-US" smtClean="0"/>
              <a:t>745</a:t>
            </a:fld>
            <a:endParaRPr lang="en-US"/>
          </a:p>
        </p:txBody>
      </p:sp>
      <p:pic>
        <p:nvPicPr>
          <p:cNvPr id="6" name="Picture 5">
            <a:extLst>
              <a:ext uri="{FF2B5EF4-FFF2-40B4-BE49-F238E27FC236}">
                <a16:creationId xmlns:a16="http://schemas.microsoft.com/office/drawing/2014/main" id="{3B3DC909-94D3-9BBC-BCD2-696365B8F6C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9488AF7B-D125-DB62-A400-85E895005BA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65806516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2AA69-ED0E-F3E1-680E-CCB538FC3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2A1A6-45AC-FA92-3A9E-06209D11E98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AD9B14F-387F-D370-D5D3-D3A53B87557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158B9B6-698E-3E12-5AFB-81DA5787CF57}"/>
              </a:ext>
            </a:extLst>
          </p:cNvPr>
          <p:cNvSpPr>
            <a:spLocks noGrp="1"/>
          </p:cNvSpPr>
          <p:nvPr>
            <p:ph type="sldNum" sz="quarter" idx="12"/>
          </p:nvPr>
        </p:nvSpPr>
        <p:spPr/>
        <p:txBody>
          <a:bodyPr/>
          <a:lstStyle/>
          <a:p>
            <a:fld id="{9C5BEA5F-45C3-4BB6-A590-5A9FB25E3428}" type="slidenum">
              <a:rPr lang="en-US" smtClean="0"/>
              <a:t>746</a:t>
            </a:fld>
            <a:endParaRPr lang="en-US"/>
          </a:p>
        </p:txBody>
      </p:sp>
      <p:pic>
        <p:nvPicPr>
          <p:cNvPr id="8" name="Picture 7">
            <a:extLst>
              <a:ext uri="{FF2B5EF4-FFF2-40B4-BE49-F238E27FC236}">
                <a16:creationId xmlns:a16="http://schemas.microsoft.com/office/drawing/2014/main" id="{A12B42C0-C7E2-8B61-DE50-627F397554E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D09C5BD-48A5-F220-439F-E4CBAD95C3C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38721F2-AA89-B444-925E-3F67DA0E6BB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35C9E18-C235-8E99-C176-065E799451B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259BF20C-CA3A-75E8-CD55-6E75D26B20D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F09594D-7FED-970D-7B84-942A1697874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FA1D6CA-FCD7-619A-16F2-5C018155739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7C47A91-F875-0875-7B4D-5F7187A9444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29EE64B-FD13-348B-C50F-3EFA8A23B1B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41F1794-3640-CAD2-C679-84CA229D69A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60F282B-AB90-6F6C-7396-A543C7C303F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35B1301-EF62-0790-5E16-A8F10EFF588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2531351-5E2D-C6FA-95B9-74AE4948DBF6}"/>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E6B5DB5-0D40-D562-FA43-38A279DA94D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B126E2D-812E-B36C-C958-223BC89BF0A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8059396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BCA2D-737C-B395-579D-21E8B03F5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15CA0-4CAE-46BB-34CC-B602FABD652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0D2DCF1-A15C-6325-D2FB-3943B04DB3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E42E3A8-ACD4-1EC4-9D2D-893DF976A29C}"/>
              </a:ext>
            </a:extLst>
          </p:cNvPr>
          <p:cNvSpPr>
            <a:spLocks noGrp="1"/>
          </p:cNvSpPr>
          <p:nvPr>
            <p:ph type="sldNum" sz="quarter" idx="12"/>
          </p:nvPr>
        </p:nvSpPr>
        <p:spPr/>
        <p:txBody>
          <a:bodyPr/>
          <a:lstStyle/>
          <a:p>
            <a:fld id="{9C5BEA5F-45C3-4BB6-A590-5A9FB25E3428}" type="slidenum">
              <a:rPr lang="en-US" smtClean="0"/>
              <a:t>747</a:t>
            </a:fld>
            <a:endParaRPr lang="en-US"/>
          </a:p>
        </p:txBody>
      </p:sp>
      <p:pic>
        <p:nvPicPr>
          <p:cNvPr id="6" name="Picture 5">
            <a:extLst>
              <a:ext uri="{FF2B5EF4-FFF2-40B4-BE49-F238E27FC236}">
                <a16:creationId xmlns:a16="http://schemas.microsoft.com/office/drawing/2014/main" id="{DF051D3F-5E94-890A-7753-3557428F0E0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42068BA-083E-C6AF-5EC9-A55F1F2E1AA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6061796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B0B07-C505-01C3-E91A-B7E0356FB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594DF-DF4B-ECA6-90E0-0DF2E6A6D9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E6E65B1-252C-80B2-8B35-86D2E21320EB}"/>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E5CF892C-597C-C164-58ED-5873B8FEDDF3}"/>
              </a:ext>
            </a:extLst>
          </p:cNvPr>
          <p:cNvSpPr>
            <a:spLocks noGrp="1"/>
          </p:cNvSpPr>
          <p:nvPr>
            <p:ph type="sldNum" sz="quarter" idx="12"/>
          </p:nvPr>
        </p:nvSpPr>
        <p:spPr/>
        <p:txBody>
          <a:bodyPr/>
          <a:lstStyle/>
          <a:p>
            <a:fld id="{9C5BEA5F-45C3-4BB6-A590-5A9FB25E3428}" type="slidenum">
              <a:rPr lang="en-US" smtClean="0"/>
              <a:t>748</a:t>
            </a:fld>
            <a:endParaRPr lang="en-US"/>
          </a:p>
        </p:txBody>
      </p:sp>
      <p:pic>
        <p:nvPicPr>
          <p:cNvPr id="6" name="Picture 5">
            <a:extLst>
              <a:ext uri="{FF2B5EF4-FFF2-40B4-BE49-F238E27FC236}">
                <a16:creationId xmlns:a16="http://schemas.microsoft.com/office/drawing/2014/main" id="{C57C355B-AADD-8736-6E7C-C05DB80C4F8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FB593469-C14E-43B4-92A6-944AAB22161B}"/>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0DF4B771-CCE6-A3B1-EA1C-1D172A0AE323}"/>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09045061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DDC7-B402-B285-DFC0-4F176D14D8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EF6229-DBA5-409D-1FAB-C8946A9EC2E2}"/>
              </a:ext>
            </a:extLst>
          </p:cNvPr>
          <p:cNvSpPr>
            <a:spLocks noGrp="1"/>
          </p:cNvSpPr>
          <p:nvPr>
            <p:ph type="sldNum" sz="quarter" idx="12"/>
          </p:nvPr>
        </p:nvSpPr>
        <p:spPr/>
        <p:txBody>
          <a:bodyPr/>
          <a:lstStyle/>
          <a:p>
            <a:fld id="{9C5BEA5F-45C3-4BB6-A590-5A9FB25E3428}" type="slidenum">
              <a:rPr lang="en-US" smtClean="0"/>
              <a:t>749</a:t>
            </a:fld>
            <a:endParaRPr lang="en-US"/>
          </a:p>
        </p:txBody>
      </p:sp>
      <p:pic>
        <p:nvPicPr>
          <p:cNvPr id="3" name="Picture 2">
            <a:extLst>
              <a:ext uri="{FF2B5EF4-FFF2-40B4-BE49-F238E27FC236}">
                <a16:creationId xmlns:a16="http://schemas.microsoft.com/office/drawing/2014/main" id="{EA062BE1-D73D-BD05-0DB9-F08CC8C0512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83A0A87-FDBD-6DFB-81F0-DE3F1D5B783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39C2360-C694-55F0-A03E-54FBBF5807C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19864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17F3-A603-B7A1-1467-DF3F3AF521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687AB8-F560-248C-21EC-B10BC7187355}"/>
              </a:ext>
            </a:extLst>
          </p:cNvPr>
          <p:cNvSpPr>
            <a:spLocks noGrp="1"/>
          </p:cNvSpPr>
          <p:nvPr>
            <p:ph type="sldNum" sz="quarter" idx="12"/>
          </p:nvPr>
        </p:nvSpPr>
        <p:spPr/>
        <p:txBody>
          <a:bodyPr/>
          <a:lstStyle/>
          <a:p>
            <a:fld id="{9C5BEA5F-45C3-4BB6-A590-5A9FB25E3428}" type="slidenum">
              <a:rPr lang="en-US" smtClean="0"/>
              <a:t>75</a:t>
            </a:fld>
            <a:endParaRPr lang="en-US"/>
          </a:p>
        </p:txBody>
      </p:sp>
      <p:pic>
        <p:nvPicPr>
          <p:cNvPr id="3" name="Picture 2">
            <a:extLst>
              <a:ext uri="{FF2B5EF4-FFF2-40B4-BE49-F238E27FC236}">
                <a16:creationId xmlns:a16="http://schemas.microsoft.com/office/drawing/2014/main" id="{7FFE0331-F85B-3005-173F-12B6A2B2125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3E69C3E-AD8E-B98D-A86D-3FB0A4801A6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D67D08B-EE6E-6F74-2F2F-22AD8CE1E762}"/>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7396364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7BA5C-4D0F-1FB1-F867-7369B6ABB0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147899-7740-DD1F-5EA0-1F3B3EAD9F9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750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767220B-366D-0AB3-ED84-9127976E8AC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9F636C6-EAD8-7DC8-0793-95D1981E8B6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DAD466A-FF68-B023-5868-8B510613588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F0FFE78-3733-4595-061B-B17E228076C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9FA90B6-8FEF-7643-5AE9-45680A05139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8532551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98E32-E713-3DDE-2E9D-06DE10F88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46590-92DA-D41F-CCBA-39AE7D4A40B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3FE545F-6B9B-22AB-3499-0168652A230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FE066AC-0599-5229-FBDD-291BD28871CA}"/>
              </a:ext>
            </a:extLst>
          </p:cNvPr>
          <p:cNvSpPr>
            <a:spLocks noGrp="1"/>
          </p:cNvSpPr>
          <p:nvPr>
            <p:ph type="sldNum" sz="quarter" idx="12"/>
          </p:nvPr>
        </p:nvSpPr>
        <p:spPr/>
        <p:txBody>
          <a:bodyPr/>
          <a:lstStyle/>
          <a:p>
            <a:fld id="{9C5BEA5F-45C3-4BB6-A590-5A9FB25E3428}" type="slidenum">
              <a:rPr lang="en-US" smtClean="0"/>
              <a:t>751</a:t>
            </a:fld>
            <a:endParaRPr lang="en-US"/>
          </a:p>
        </p:txBody>
      </p:sp>
      <p:pic>
        <p:nvPicPr>
          <p:cNvPr id="8" name="Picture 7">
            <a:extLst>
              <a:ext uri="{FF2B5EF4-FFF2-40B4-BE49-F238E27FC236}">
                <a16:creationId xmlns:a16="http://schemas.microsoft.com/office/drawing/2014/main" id="{82A8FD22-07B5-71A5-CC0E-753B6AD395D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F7BDA2B-6D70-6179-B9D9-C5A0A6A3EDC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8C2D292-F461-F529-A4C9-8E1B93D2F3D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FE3AC4B-7B7B-7294-15D5-2D5F34AFB3E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6561A50-480E-0CEF-A691-4843BCECF28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B0D0C85-2D46-3F1F-8CF8-B6313E70A16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3148823-9F52-6F0A-4AA9-5286CA0CA84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4E3F877-76B0-3633-0F6B-B0594E94666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B012728-5811-E345-6B34-E5FFC221C4B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4133FC1-E38C-BB8F-91E2-C22995DE586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43E4C79-C906-7C8A-FF73-4909652621E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3546684-192E-8FFE-357C-4EC8A98E45B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71C3199-87CE-5955-F229-98EBE123503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C29ABDD-0FF5-ED06-4DEC-AC465C19977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A396E42-621D-0A89-3ED5-D73BEA61FB9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3632841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C97A3-8671-0B38-0398-43DDC20F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F63F5-F659-AFC2-473F-211778D6C6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49A1B43-36A5-91C6-241E-843EEA748EE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EB6C09C-8E61-D23B-0193-338A314CF716}"/>
              </a:ext>
            </a:extLst>
          </p:cNvPr>
          <p:cNvSpPr>
            <a:spLocks noGrp="1"/>
          </p:cNvSpPr>
          <p:nvPr>
            <p:ph type="sldNum" sz="quarter" idx="12"/>
          </p:nvPr>
        </p:nvSpPr>
        <p:spPr/>
        <p:txBody>
          <a:bodyPr/>
          <a:lstStyle/>
          <a:p>
            <a:fld id="{9C5BEA5F-45C3-4BB6-A590-5A9FB25E3428}" type="slidenum">
              <a:rPr lang="en-US" smtClean="0"/>
              <a:t>752</a:t>
            </a:fld>
            <a:endParaRPr lang="en-US"/>
          </a:p>
        </p:txBody>
      </p:sp>
      <p:pic>
        <p:nvPicPr>
          <p:cNvPr id="6" name="Picture 5">
            <a:extLst>
              <a:ext uri="{FF2B5EF4-FFF2-40B4-BE49-F238E27FC236}">
                <a16:creationId xmlns:a16="http://schemas.microsoft.com/office/drawing/2014/main" id="{4756909D-B3FB-AB65-EB49-D03CDA699D89}"/>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998A476A-9571-A257-80C7-5441D84626EA}"/>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ECBDE93B-C303-BAC6-47CB-08A01B5C27E3}"/>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725ACE46-E673-58CE-8BDC-51F930D2C430}"/>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96561018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22B3D-077C-1326-3955-9F6A38A86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14E80-8055-0A7D-D477-56AF31531B4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F25DB41-C87E-DD92-166D-31EFB67FC89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37D6B39-2A80-C670-58DE-1FB909698D73}"/>
              </a:ext>
            </a:extLst>
          </p:cNvPr>
          <p:cNvSpPr>
            <a:spLocks noGrp="1"/>
          </p:cNvSpPr>
          <p:nvPr>
            <p:ph type="sldNum" sz="quarter" idx="12"/>
          </p:nvPr>
        </p:nvSpPr>
        <p:spPr/>
        <p:txBody>
          <a:bodyPr/>
          <a:lstStyle/>
          <a:p>
            <a:fld id="{9C5BEA5F-45C3-4BB6-A590-5A9FB25E3428}" type="slidenum">
              <a:rPr lang="en-US" smtClean="0"/>
              <a:t>753</a:t>
            </a:fld>
            <a:endParaRPr lang="en-US"/>
          </a:p>
        </p:txBody>
      </p:sp>
      <p:pic>
        <p:nvPicPr>
          <p:cNvPr id="8" name="Picture 7">
            <a:extLst>
              <a:ext uri="{FF2B5EF4-FFF2-40B4-BE49-F238E27FC236}">
                <a16:creationId xmlns:a16="http://schemas.microsoft.com/office/drawing/2014/main" id="{F84325B7-8548-A012-F370-85DB154D925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2EA2A8D-C103-7E1F-4B75-8DCBE9B4E5C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C68547B-4A18-0225-E84F-9BBA01E33AC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9FED354-4C62-74BB-4142-A08D0CC1D17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65AFEC0-E8FB-16C7-8CF5-FBBAFAB1070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548C6E5-696D-1D31-B9BD-2ECC748E00E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BC026B6-3FBE-72E4-EFE6-7285EB25DA2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3295416-AB24-DFC4-7837-6B45C368566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76FD342-FF76-BE07-B88E-234B1B759F9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055921D-73BC-18D5-7EFB-AFD48BAFE16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1AA58CC-1951-9FEA-37E0-DA38119C81B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6A2C7E7-9596-8A99-741F-CFA2CA041B6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31B81D6-5A6D-A2C4-66E4-CEAD749CCD7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51E6507-6C26-65E8-2956-19C4D700387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E52F3A5-0D0E-A69D-6992-DA0FB9E56F0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8524766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CBF2-D2A4-9034-D65E-2C7AA4948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61012-2521-F255-7B61-A68742A18F7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9275F3-CC9C-CF30-A25D-07A31DDF375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3317593-12BF-754C-1C05-91EC42D330AF}"/>
              </a:ext>
            </a:extLst>
          </p:cNvPr>
          <p:cNvSpPr>
            <a:spLocks noGrp="1"/>
          </p:cNvSpPr>
          <p:nvPr>
            <p:ph type="sldNum" sz="quarter" idx="12"/>
          </p:nvPr>
        </p:nvSpPr>
        <p:spPr/>
        <p:txBody>
          <a:bodyPr/>
          <a:lstStyle/>
          <a:p>
            <a:fld id="{9C5BEA5F-45C3-4BB6-A590-5A9FB25E3428}" type="slidenum">
              <a:rPr lang="en-US" smtClean="0"/>
              <a:t>754</a:t>
            </a:fld>
            <a:endParaRPr lang="en-US"/>
          </a:p>
        </p:txBody>
      </p:sp>
      <p:pic>
        <p:nvPicPr>
          <p:cNvPr id="6" name="Picture 5">
            <a:extLst>
              <a:ext uri="{FF2B5EF4-FFF2-40B4-BE49-F238E27FC236}">
                <a16:creationId xmlns:a16="http://schemas.microsoft.com/office/drawing/2014/main" id="{F460D10B-4B7E-5E69-BD0F-ADB94122C63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5C81E65-F7CC-4B64-0EA0-E5701A3EB29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1923329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8F41-F24D-CF49-2DF5-2A26E0B1F5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F029A-FF79-2E6D-EA53-8685CAAEAB52}"/>
              </a:ext>
            </a:extLst>
          </p:cNvPr>
          <p:cNvSpPr>
            <a:spLocks noGrp="1"/>
          </p:cNvSpPr>
          <p:nvPr>
            <p:ph type="sldNum" sz="quarter" idx="12"/>
          </p:nvPr>
        </p:nvSpPr>
        <p:spPr/>
        <p:txBody>
          <a:bodyPr/>
          <a:lstStyle/>
          <a:p>
            <a:fld id="{9C5BEA5F-45C3-4BB6-A590-5A9FB25E3428}" type="slidenum">
              <a:rPr lang="en-US" smtClean="0"/>
              <a:t>755</a:t>
            </a:fld>
            <a:endParaRPr lang="en-US"/>
          </a:p>
        </p:txBody>
      </p:sp>
      <p:pic>
        <p:nvPicPr>
          <p:cNvPr id="6" name="Picture 5">
            <a:extLst>
              <a:ext uri="{FF2B5EF4-FFF2-40B4-BE49-F238E27FC236}">
                <a16:creationId xmlns:a16="http://schemas.microsoft.com/office/drawing/2014/main" id="{D57BA858-FB56-E607-58B7-DA3AD7511C01}"/>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307CB166-3B0A-D6EA-D297-6C2364CD843F}"/>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CC259CD8-EC98-F527-9BA5-BFCBE306A201}"/>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35F41FA8-B1EB-23EE-E040-6A7E095CAEB1}"/>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755</a:t>
            </a:fld>
            <a:endParaRPr lang="en-US"/>
          </a:p>
        </p:txBody>
      </p:sp>
      <p:pic>
        <p:nvPicPr>
          <p:cNvPr id="7" name="Picture 6">
            <a:extLst>
              <a:ext uri="{FF2B5EF4-FFF2-40B4-BE49-F238E27FC236}">
                <a16:creationId xmlns:a16="http://schemas.microsoft.com/office/drawing/2014/main" id="{F2C290E2-9DB4-0A3A-8855-299A9319D0C8}"/>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41D1742E-6748-6020-9B37-7E95E25DDDA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DCB2711F-ED1E-0E8C-9ACA-82B2542F6FFB}"/>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C8D8A6A6-0FD7-3E9A-2437-287568A7BD5F}"/>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755</a:t>
            </a:fld>
            <a:endParaRPr lang="en-US"/>
          </a:p>
        </p:txBody>
      </p:sp>
      <p:pic>
        <p:nvPicPr>
          <p:cNvPr id="13" name="Picture 12">
            <a:extLst>
              <a:ext uri="{FF2B5EF4-FFF2-40B4-BE49-F238E27FC236}">
                <a16:creationId xmlns:a16="http://schemas.microsoft.com/office/drawing/2014/main" id="{B0F3A8D8-2991-DB92-E904-3F3B88F18A95}"/>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66E2F715-9C96-5FDE-446F-E96DD971C094}"/>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AD6BA3C1-506F-965D-8010-7A31BF9B31D6}"/>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117BCCE7-4816-45D1-81AE-DE6650BBEC01}"/>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755</a:t>
            </a:fld>
            <a:endParaRPr lang="en-US"/>
          </a:p>
        </p:txBody>
      </p:sp>
      <p:pic>
        <p:nvPicPr>
          <p:cNvPr id="17" name="Picture 16">
            <a:extLst>
              <a:ext uri="{FF2B5EF4-FFF2-40B4-BE49-F238E27FC236}">
                <a16:creationId xmlns:a16="http://schemas.microsoft.com/office/drawing/2014/main" id="{6DD1D55A-A69B-9030-3452-3661D0936EFE}"/>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C3AFD430-C381-383A-FAC7-C5B575616991}"/>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0C80916F-C222-5143-917E-BDA7E85F14BF}"/>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90913880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D9C13-EB9C-71FF-E51A-F24EE1D8D1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B6BC68-5DCB-04E4-1D13-8D9CE88CBA2C}"/>
              </a:ext>
            </a:extLst>
          </p:cNvPr>
          <p:cNvSpPr>
            <a:spLocks noGrp="1"/>
          </p:cNvSpPr>
          <p:nvPr>
            <p:ph type="sldNum" sz="quarter" idx="12"/>
          </p:nvPr>
        </p:nvSpPr>
        <p:spPr/>
        <p:txBody>
          <a:bodyPr/>
          <a:lstStyle/>
          <a:p>
            <a:fld id="{9C5BEA5F-45C3-4BB6-A590-5A9FB25E3428}" type="slidenum">
              <a:rPr lang="en-US" smtClean="0"/>
              <a:t>756</a:t>
            </a:fld>
            <a:endParaRPr lang="en-US"/>
          </a:p>
        </p:txBody>
      </p:sp>
      <p:pic>
        <p:nvPicPr>
          <p:cNvPr id="3" name="Picture 2">
            <a:extLst>
              <a:ext uri="{FF2B5EF4-FFF2-40B4-BE49-F238E27FC236}">
                <a16:creationId xmlns:a16="http://schemas.microsoft.com/office/drawing/2014/main" id="{AEB801EB-38D6-B747-7001-FE4B03526BA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429F61B-E58D-AC3D-3379-B4B97D3C27E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E0122F1-AA10-B76E-173E-B45CBC7E25B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689482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522CF-24A3-B7A2-8907-B584D18A48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2D417-62D1-860A-C207-562E84F0C00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757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29B40AB-FEE2-F166-1A55-4B81540C4B6D}"/>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6E6F530-E225-0517-BA6E-DEED5322E4D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28D7110-D175-A071-0F9B-F70946671F7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8B0C335-7945-0158-4411-AFBAE4F17AA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FEF1C92-97FE-5249-9D55-D8A1F508727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23236478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3819A-7883-8591-A296-3E6DA1BF0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6CE4-4E96-D395-F66F-1EC2E90E547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DC95128-BE0E-8C10-E7C6-1E562965DD8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DAE4151-A73C-4706-4B46-F5786E1B5D35}"/>
              </a:ext>
            </a:extLst>
          </p:cNvPr>
          <p:cNvSpPr>
            <a:spLocks noGrp="1"/>
          </p:cNvSpPr>
          <p:nvPr>
            <p:ph type="sldNum" sz="quarter" idx="12"/>
          </p:nvPr>
        </p:nvSpPr>
        <p:spPr/>
        <p:txBody>
          <a:bodyPr/>
          <a:lstStyle/>
          <a:p>
            <a:fld id="{9C5BEA5F-45C3-4BB6-A590-5A9FB25E3428}" type="slidenum">
              <a:rPr lang="en-US" smtClean="0"/>
              <a:t>758</a:t>
            </a:fld>
            <a:endParaRPr lang="en-US"/>
          </a:p>
        </p:txBody>
      </p:sp>
      <p:pic>
        <p:nvPicPr>
          <p:cNvPr id="8" name="Picture 7">
            <a:extLst>
              <a:ext uri="{FF2B5EF4-FFF2-40B4-BE49-F238E27FC236}">
                <a16:creationId xmlns:a16="http://schemas.microsoft.com/office/drawing/2014/main" id="{1351B9F4-59DE-4D6A-4D9A-7B1CCAC34AA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ECFF74F-7C8C-A215-5A82-26E30D91608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987C4E3-21DC-21CF-D36B-8EE2FACD0FF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1E607B5-88BC-5698-60C1-2EF2872B2E4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1474E96-4A4C-1C04-B17C-E8D131F3138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7D03251-6B8B-8CCC-F19D-99A64EE6586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EE7FA54-A716-3C67-A2DE-A5F488E26EE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D5F4526-17BE-A4EF-3A02-9071757AB88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BE06D27-27AD-4B47-20E9-6C8AD63CC3E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652BE9EB-533B-B0FF-3E2C-9CD25467FD5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9CEF995-0F98-99BC-B0E3-25A69A5F0C1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E01BD5B-FB20-5AC0-D9F4-0912011D05A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0D3FA04-98EA-4203-3952-21AD2AA0A0F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3265676-4498-4239-8047-FE52FCB7265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D6BEF29-F767-E8B7-5302-51225D77763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5052135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09FF-3BC0-33B6-E9BF-C7CB08F1F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17D57-5B0C-8082-0420-D2F253655BB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2D2E6BC-22B8-030D-17C2-FAD1858DB78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18DA17E-9F11-4BD8-3FC0-7167D074164A}"/>
              </a:ext>
            </a:extLst>
          </p:cNvPr>
          <p:cNvSpPr>
            <a:spLocks noGrp="1"/>
          </p:cNvSpPr>
          <p:nvPr>
            <p:ph type="sldNum" sz="quarter" idx="12"/>
          </p:nvPr>
        </p:nvSpPr>
        <p:spPr/>
        <p:txBody>
          <a:bodyPr/>
          <a:lstStyle/>
          <a:p>
            <a:fld id="{9C5BEA5F-45C3-4BB6-A590-5A9FB25E3428}" type="slidenum">
              <a:rPr lang="en-US" smtClean="0"/>
              <a:t>759</a:t>
            </a:fld>
            <a:endParaRPr lang="en-US"/>
          </a:p>
        </p:txBody>
      </p:sp>
      <p:pic>
        <p:nvPicPr>
          <p:cNvPr id="6" name="Picture 5">
            <a:extLst>
              <a:ext uri="{FF2B5EF4-FFF2-40B4-BE49-F238E27FC236}">
                <a16:creationId xmlns:a16="http://schemas.microsoft.com/office/drawing/2014/main" id="{9261C452-F05B-1D1A-0522-1BC34631BC9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FC6132F-3F12-4EAB-D776-10F697189C7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293673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63210-56DC-E4C1-B58D-BDC1657AAF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7B4F1-F192-96F5-5BDE-990B9FBC3E4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546D88A-92CF-9705-67E1-2088F287273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8C337C4-4CDB-F6AF-9B13-0374CFBE629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94A1476-533C-7394-D4E3-0A665F96A6E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103AE5FF-0414-FAF7-3CE2-207ACC6C673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C49CD09-50EA-9E56-09ED-73127206BE8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1696487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5BBC4-2F2E-08A6-39B6-AEB8E0BC6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93A08-4B3F-0CE9-3621-3FBA50479FB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DD3C5D1-E2C8-DB3E-6482-A90684FA4EB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CB96C56-60B6-1FD8-C876-AA25073E63C7}"/>
              </a:ext>
            </a:extLst>
          </p:cNvPr>
          <p:cNvSpPr>
            <a:spLocks noGrp="1"/>
          </p:cNvSpPr>
          <p:nvPr>
            <p:ph type="sldNum" sz="quarter" idx="12"/>
          </p:nvPr>
        </p:nvSpPr>
        <p:spPr/>
        <p:txBody>
          <a:bodyPr/>
          <a:lstStyle/>
          <a:p>
            <a:fld id="{9C5BEA5F-45C3-4BB6-A590-5A9FB25E3428}" type="slidenum">
              <a:rPr lang="en-US" smtClean="0"/>
              <a:t>760</a:t>
            </a:fld>
            <a:endParaRPr lang="en-US"/>
          </a:p>
        </p:txBody>
      </p:sp>
      <p:pic>
        <p:nvPicPr>
          <p:cNvPr id="8" name="Picture 7">
            <a:extLst>
              <a:ext uri="{FF2B5EF4-FFF2-40B4-BE49-F238E27FC236}">
                <a16:creationId xmlns:a16="http://schemas.microsoft.com/office/drawing/2014/main" id="{B5B6982F-2B6B-721D-15CD-A2545FFCB2B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79A306A-5D80-CE1C-2B2A-DDBC83F072D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CD25CC9-1DCC-43C0-6FC7-F09B133AB93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A53D03D-6C46-3182-C3BD-3723C9B2128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4F7961D-2EBB-7E52-E63B-00834C38BAB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4958E31-7178-59BB-6185-020EFD00205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3703B44-CE67-70A6-97DD-5806579C3A0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964DBD0-DBFC-D6F5-44E9-447C343B550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C627730-F49E-01CF-982B-4F3808DF0A7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A43FE11-0DC6-879E-315A-D78C4FB844A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7D09506-9C8B-FDF3-BD53-4E99F7012BE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AD06A1E-F281-C5B5-02F6-86470D34EF1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51EF1338-B0DA-6D79-04A3-1AF09A1D7E2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CAEDF37-05AD-985F-9F51-32DF79FCE91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89D56B3-309C-3326-CFBA-1562C9ECA2D9}"/>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9882093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335A3-36E5-93C2-AC50-54D4364E9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89DBA-4201-A3B9-F438-90DC2715AE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F1C2097-7D22-EE7E-EEA9-BED07CD6478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E876F19-6E81-6681-8339-C8064F4DE0B6}"/>
              </a:ext>
            </a:extLst>
          </p:cNvPr>
          <p:cNvSpPr>
            <a:spLocks noGrp="1"/>
          </p:cNvSpPr>
          <p:nvPr>
            <p:ph type="sldNum" sz="quarter" idx="12"/>
          </p:nvPr>
        </p:nvSpPr>
        <p:spPr/>
        <p:txBody>
          <a:bodyPr/>
          <a:lstStyle/>
          <a:p>
            <a:fld id="{9C5BEA5F-45C3-4BB6-A590-5A9FB25E3428}" type="slidenum">
              <a:rPr lang="en-US" smtClean="0"/>
              <a:t>761</a:t>
            </a:fld>
            <a:endParaRPr lang="en-US"/>
          </a:p>
        </p:txBody>
      </p:sp>
      <p:pic>
        <p:nvPicPr>
          <p:cNvPr id="6" name="Picture 5">
            <a:extLst>
              <a:ext uri="{FF2B5EF4-FFF2-40B4-BE49-F238E27FC236}">
                <a16:creationId xmlns:a16="http://schemas.microsoft.com/office/drawing/2014/main" id="{B5E21C87-3CA0-F10B-A79C-590FFD1CF39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2F166C1-6414-D526-376D-3C80E135325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7492749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92E1-7660-147F-8813-2EB93AEDE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A68B9-1A84-057C-2ED8-07781C6138A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02E1B5A-D8AA-5DF5-8A7F-301D31EF2DA0}"/>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38D3F7A-EBB1-11B4-950C-6917BEEEB474}"/>
              </a:ext>
            </a:extLst>
          </p:cNvPr>
          <p:cNvSpPr>
            <a:spLocks noGrp="1"/>
          </p:cNvSpPr>
          <p:nvPr>
            <p:ph type="sldNum" sz="quarter" idx="12"/>
          </p:nvPr>
        </p:nvSpPr>
        <p:spPr/>
        <p:txBody>
          <a:bodyPr/>
          <a:lstStyle/>
          <a:p>
            <a:fld id="{9C5BEA5F-45C3-4BB6-A590-5A9FB25E3428}" type="slidenum">
              <a:rPr lang="en-US" smtClean="0"/>
              <a:t>762</a:t>
            </a:fld>
            <a:endParaRPr lang="en-US"/>
          </a:p>
        </p:txBody>
      </p:sp>
      <p:pic>
        <p:nvPicPr>
          <p:cNvPr id="6" name="Picture 5">
            <a:extLst>
              <a:ext uri="{FF2B5EF4-FFF2-40B4-BE49-F238E27FC236}">
                <a16:creationId xmlns:a16="http://schemas.microsoft.com/office/drawing/2014/main" id="{2B3B6B93-8F7D-6DC0-0314-72C52BEB3E5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34942406-71C7-36FB-6CFD-046F9744490C}"/>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66C878B-293B-5471-084B-D63896404A4A}"/>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70707489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97E85-BA4C-C5DC-1116-FBE2D64252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F0B02D-0ADB-D773-E5B5-8411E8534908}"/>
              </a:ext>
            </a:extLst>
          </p:cNvPr>
          <p:cNvSpPr>
            <a:spLocks noGrp="1"/>
          </p:cNvSpPr>
          <p:nvPr>
            <p:ph type="sldNum" sz="quarter" idx="12"/>
          </p:nvPr>
        </p:nvSpPr>
        <p:spPr/>
        <p:txBody>
          <a:bodyPr/>
          <a:lstStyle/>
          <a:p>
            <a:fld id="{9C5BEA5F-45C3-4BB6-A590-5A9FB25E3428}" type="slidenum">
              <a:rPr lang="en-US" smtClean="0"/>
              <a:t>763</a:t>
            </a:fld>
            <a:endParaRPr lang="en-US"/>
          </a:p>
        </p:txBody>
      </p:sp>
      <p:pic>
        <p:nvPicPr>
          <p:cNvPr id="3" name="Picture 2">
            <a:extLst>
              <a:ext uri="{FF2B5EF4-FFF2-40B4-BE49-F238E27FC236}">
                <a16:creationId xmlns:a16="http://schemas.microsoft.com/office/drawing/2014/main" id="{1FE1BE3A-A1DA-2726-B9DC-D212046C11A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B65F927-C1CE-7FD7-D438-6FB98EB5A8A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0D69A79-CA2D-3A50-FFCD-922E404A726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9295376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9C4B-1477-3B73-2AB5-9913DE27AB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055B45-16CB-BAEA-38BF-6F245F60F64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764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52A1C26-02DC-F9F6-B113-0C1733D51C5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8F65F29-2EA9-939F-8F70-9A6F9457ADA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65D3EE5-664A-B089-52CD-1D607F4845B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7EA811F-94E5-58D6-FEEC-E720C6EA9A07}"/>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2811115-64AA-299A-6B15-47B15DBF946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1839740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49D9C-267F-08FC-F14F-20DAD164FC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95DCCC-947D-277A-C25C-C1AD4113C4B6}"/>
              </a:ext>
            </a:extLst>
          </p:cNvPr>
          <p:cNvSpPr>
            <a:spLocks noGrp="1"/>
          </p:cNvSpPr>
          <p:nvPr>
            <p:ph type="sldNum" sz="quarter" idx="12"/>
          </p:nvPr>
        </p:nvSpPr>
        <p:spPr/>
        <p:txBody>
          <a:bodyPr/>
          <a:lstStyle/>
          <a:p>
            <a:fld id="{9C5BEA5F-45C3-4BB6-A590-5A9FB25E3428}" type="slidenum">
              <a:rPr lang="en-US" smtClean="0"/>
              <a:t>765</a:t>
            </a:fld>
            <a:endParaRPr lang="en-US"/>
          </a:p>
        </p:txBody>
      </p:sp>
      <p:pic>
        <p:nvPicPr>
          <p:cNvPr id="3" name="Picture 2">
            <a:extLst>
              <a:ext uri="{FF2B5EF4-FFF2-40B4-BE49-F238E27FC236}">
                <a16:creationId xmlns:a16="http://schemas.microsoft.com/office/drawing/2014/main" id="{3A1832EC-9564-2DD9-F1D0-52244610267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DCC389-77AF-BCB6-20FC-A8F3BFE2118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5E9029A-6DB7-87C7-73B7-4F618828BE3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0097842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EAE4-A7A2-C3C3-A667-863E6A66C5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F4C2F-16EE-A955-D545-F4FB807003C3}"/>
              </a:ext>
            </a:extLst>
          </p:cNvPr>
          <p:cNvSpPr>
            <a:spLocks noGrp="1"/>
          </p:cNvSpPr>
          <p:nvPr>
            <p:ph type="sldNum" sz="quarter" idx="12"/>
          </p:nvPr>
        </p:nvSpPr>
        <p:spPr/>
        <p:txBody>
          <a:bodyPr/>
          <a:lstStyle/>
          <a:p>
            <a:fld id="{9C5BEA5F-45C3-4BB6-A590-5A9FB25E3428}" type="slidenum">
              <a:rPr lang="en-US" smtClean="0"/>
              <a:t>766</a:t>
            </a:fld>
            <a:endParaRPr lang="en-US"/>
          </a:p>
        </p:txBody>
      </p:sp>
      <p:pic>
        <p:nvPicPr>
          <p:cNvPr id="3" name="Picture 2">
            <a:extLst>
              <a:ext uri="{FF2B5EF4-FFF2-40B4-BE49-F238E27FC236}">
                <a16:creationId xmlns:a16="http://schemas.microsoft.com/office/drawing/2014/main" id="{7F302C7E-B059-4CF1-2146-F4B63014400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681827A-8A1D-7016-0B25-F30745ECDF7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3EC79D8-AD65-937B-2D8C-B4BB0A35C03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7097101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2572B-E30B-92AA-38DE-9295E4F62D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4BF0BC-FD0A-0035-7963-0277529588BD}"/>
              </a:ext>
            </a:extLst>
          </p:cNvPr>
          <p:cNvSpPr>
            <a:spLocks noGrp="1"/>
          </p:cNvSpPr>
          <p:nvPr>
            <p:ph type="sldNum" sz="quarter" idx="12"/>
          </p:nvPr>
        </p:nvSpPr>
        <p:spPr/>
        <p:txBody>
          <a:bodyPr/>
          <a:lstStyle/>
          <a:p>
            <a:fld id="{9C5BEA5F-45C3-4BB6-A590-5A9FB25E3428}" type="slidenum">
              <a:rPr lang="en-US" smtClean="0"/>
              <a:t>767</a:t>
            </a:fld>
            <a:endParaRPr lang="en-US"/>
          </a:p>
        </p:txBody>
      </p:sp>
      <p:pic>
        <p:nvPicPr>
          <p:cNvPr id="3" name="Picture 2">
            <a:extLst>
              <a:ext uri="{FF2B5EF4-FFF2-40B4-BE49-F238E27FC236}">
                <a16:creationId xmlns:a16="http://schemas.microsoft.com/office/drawing/2014/main" id="{97C4FC7B-2502-F6DC-0291-C1CB63CF4BB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F2698E5-DD15-0C1A-E33F-CC5C351DECA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B6CC58E-5ADF-ADB3-9D85-5CA2BA5FADE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1170533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5719-3964-F7F0-98B2-E4D5CF2389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556258-F894-28B9-E461-C5890DF7066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768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4B42BD20-8ADC-22FD-E58C-2F8D1041C42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788E22B-5758-C4E1-8652-00E52C91245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4A8636E-1B3E-07A6-5226-C1457AAAB5E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E29E1BE9-585A-B1D3-64DD-3EB86273940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A6D436A-17AB-30CD-F5B2-249AB010706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74778135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876D-0FE0-73CB-4F2C-0F4F4026EF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A7A295-526A-A503-CE02-49A5436B9B48}"/>
              </a:ext>
            </a:extLst>
          </p:cNvPr>
          <p:cNvSpPr>
            <a:spLocks noGrp="1"/>
          </p:cNvSpPr>
          <p:nvPr>
            <p:ph type="sldNum" sz="quarter" idx="12"/>
          </p:nvPr>
        </p:nvSpPr>
        <p:spPr/>
        <p:txBody>
          <a:bodyPr/>
          <a:lstStyle/>
          <a:p>
            <a:fld id="{9C5BEA5F-45C3-4BB6-A590-5A9FB25E3428}" type="slidenum">
              <a:rPr lang="en-US" smtClean="0"/>
              <a:t>769</a:t>
            </a:fld>
            <a:endParaRPr lang="en-US"/>
          </a:p>
        </p:txBody>
      </p:sp>
      <p:pic>
        <p:nvPicPr>
          <p:cNvPr id="3" name="Picture 2">
            <a:extLst>
              <a:ext uri="{FF2B5EF4-FFF2-40B4-BE49-F238E27FC236}">
                <a16:creationId xmlns:a16="http://schemas.microsoft.com/office/drawing/2014/main" id="{5739DA8E-C67A-0F9E-68D5-65E19E1052B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DFFE782-7065-FF15-77C2-8B7A30BDA58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0022DF1-586E-58F4-EA7D-31EA2B9C3BA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7111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ACD77-8820-5E72-E226-139581206D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5E8C83-329B-EA0B-DEDF-08B9B60C9DDF}"/>
              </a:ext>
            </a:extLst>
          </p:cNvPr>
          <p:cNvSpPr>
            <a:spLocks noGrp="1"/>
          </p:cNvSpPr>
          <p:nvPr>
            <p:ph type="sldNum" sz="quarter" idx="12"/>
          </p:nvPr>
        </p:nvSpPr>
        <p:spPr/>
        <p:txBody>
          <a:bodyPr/>
          <a:lstStyle/>
          <a:p>
            <a:fld id="{9C5BEA5F-45C3-4BB6-A590-5A9FB25E3428}" type="slidenum">
              <a:rPr lang="en-US" smtClean="0"/>
              <a:t>77</a:t>
            </a:fld>
            <a:endParaRPr lang="en-US"/>
          </a:p>
        </p:txBody>
      </p:sp>
      <p:pic>
        <p:nvPicPr>
          <p:cNvPr id="3" name="Picture 2">
            <a:extLst>
              <a:ext uri="{FF2B5EF4-FFF2-40B4-BE49-F238E27FC236}">
                <a16:creationId xmlns:a16="http://schemas.microsoft.com/office/drawing/2014/main" id="{7241E41D-D368-3418-53CB-0D4AFBF27DB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A997214-0551-AC88-1326-6A359BE1607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8DCA916-CEC3-59E3-9F04-0A3AF8374CE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22638340"/>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CAEF-B758-AD77-4382-1A02571B97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EAD93D-682A-113A-419B-0901EFB87ABE}"/>
              </a:ext>
            </a:extLst>
          </p:cNvPr>
          <p:cNvSpPr>
            <a:spLocks noGrp="1"/>
          </p:cNvSpPr>
          <p:nvPr>
            <p:ph type="sldNum" sz="quarter" idx="12"/>
          </p:nvPr>
        </p:nvSpPr>
        <p:spPr/>
        <p:txBody>
          <a:bodyPr/>
          <a:lstStyle/>
          <a:p>
            <a:fld id="{9C5BEA5F-45C3-4BB6-A590-5A9FB25E3428}" type="slidenum">
              <a:rPr lang="en-US" smtClean="0"/>
              <a:t>770</a:t>
            </a:fld>
            <a:endParaRPr lang="en-US"/>
          </a:p>
        </p:txBody>
      </p:sp>
      <p:pic>
        <p:nvPicPr>
          <p:cNvPr id="3" name="Picture 2">
            <a:extLst>
              <a:ext uri="{FF2B5EF4-FFF2-40B4-BE49-F238E27FC236}">
                <a16:creationId xmlns:a16="http://schemas.microsoft.com/office/drawing/2014/main" id="{878B101A-AF2B-537B-AC70-0B74DFC3D10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F3DA81E-413A-220E-8B88-ABC816615EC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A7C2265-AF3A-7A2B-21B9-1B541357A26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470858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9DD71-41AD-FB78-42DD-76BEB28DC1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45CE9A-C222-E185-B592-9AAD6B9764EE}"/>
              </a:ext>
            </a:extLst>
          </p:cNvPr>
          <p:cNvSpPr>
            <a:spLocks noGrp="1"/>
          </p:cNvSpPr>
          <p:nvPr>
            <p:ph type="sldNum" sz="quarter" idx="12"/>
          </p:nvPr>
        </p:nvSpPr>
        <p:spPr/>
        <p:txBody>
          <a:bodyPr/>
          <a:lstStyle/>
          <a:p>
            <a:fld id="{9C5BEA5F-45C3-4BB6-A590-5A9FB25E3428}" type="slidenum">
              <a:rPr lang="en-US" smtClean="0"/>
              <a:t>771</a:t>
            </a:fld>
            <a:endParaRPr lang="en-US"/>
          </a:p>
        </p:txBody>
      </p:sp>
      <p:pic>
        <p:nvPicPr>
          <p:cNvPr id="3" name="Picture 2">
            <a:extLst>
              <a:ext uri="{FF2B5EF4-FFF2-40B4-BE49-F238E27FC236}">
                <a16:creationId xmlns:a16="http://schemas.microsoft.com/office/drawing/2014/main" id="{0AFEAEDE-8D21-2FA4-A528-25E4F07A218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8E47B4E-7B0B-C965-7211-76F537A7192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70582D7-0B20-F2BC-24AF-77A8E9A4C18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4562021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A919D-9F60-59B6-B943-0BB45C3AAC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B62571-DAAD-A8D2-67C7-2A7E38FE8C9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772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A63D0DC-9E05-AFCC-B9B1-6B2F99114CB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77DC6673-5AF4-A366-1248-2A5D5A6D258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0D839DE-1F58-9D3E-DEEF-247EDCE4789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EA23C12-5C92-A00C-6132-78EBC3AD34D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5B6D3B3-54C2-04AB-AEDE-9E44F35E9D79}"/>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64175068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42FB6-BD9D-A7DB-FBF3-2F8764F938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9F5FC1-97DF-7011-47B6-58FC721A6DD8}"/>
              </a:ext>
            </a:extLst>
          </p:cNvPr>
          <p:cNvSpPr>
            <a:spLocks noGrp="1"/>
          </p:cNvSpPr>
          <p:nvPr>
            <p:ph type="sldNum" sz="quarter" idx="12"/>
          </p:nvPr>
        </p:nvSpPr>
        <p:spPr/>
        <p:txBody>
          <a:bodyPr/>
          <a:lstStyle/>
          <a:p>
            <a:fld id="{9C5BEA5F-45C3-4BB6-A590-5A9FB25E3428}" type="slidenum">
              <a:rPr lang="en-US" smtClean="0"/>
              <a:t>773</a:t>
            </a:fld>
            <a:endParaRPr lang="en-US"/>
          </a:p>
        </p:txBody>
      </p:sp>
      <p:pic>
        <p:nvPicPr>
          <p:cNvPr id="3" name="Picture 2">
            <a:extLst>
              <a:ext uri="{FF2B5EF4-FFF2-40B4-BE49-F238E27FC236}">
                <a16:creationId xmlns:a16="http://schemas.microsoft.com/office/drawing/2014/main" id="{7F901EBD-A0DB-30D1-58F6-291CA9F1689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55426A9-312A-A404-8197-110C5227D16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37367C5-7E91-568A-FCC0-8D3CA78EA28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456530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A3-B573-803C-F373-7F84C98C4D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EB163E-AAAD-6AA0-EE8D-2A71C917795F}"/>
              </a:ext>
            </a:extLst>
          </p:cNvPr>
          <p:cNvSpPr>
            <a:spLocks noGrp="1"/>
          </p:cNvSpPr>
          <p:nvPr>
            <p:ph type="sldNum" sz="quarter" idx="12"/>
          </p:nvPr>
        </p:nvSpPr>
        <p:spPr/>
        <p:txBody>
          <a:bodyPr/>
          <a:lstStyle/>
          <a:p>
            <a:fld id="{9C5BEA5F-45C3-4BB6-A590-5A9FB25E3428}" type="slidenum">
              <a:rPr lang="en-US" smtClean="0"/>
              <a:t>774</a:t>
            </a:fld>
            <a:endParaRPr lang="en-US"/>
          </a:p>
        </p:txBody>
      </p:sp>
      <p:pic>
        <p:nvPicPr>
          <p:cNvPr id="3" name="Picture 2">
            <a:extLst>
              <a:ext uri="{FF2B5EF4-FFF2-40B4-BE49-F238E27FC236}">
                <a16:creationId xmlns:a16="http://schemas.microsoft.com/office/drawing/2014/main" id="{0000D446-0AD4-9CBF-C3DF-A8F4D47B267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ABF3CF5-96FA-3FDF-6A2C-18CD1738796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F02C276-78D1-B97B-F970-E7605FB8159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5744955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F0EA4-7701-65C4-9288-898C65CAD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F20AC-0545-9332-47D5-DC821881B60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D73BB6A-E69C-59EF-7D6A-9999C2945EAB}"/>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7CA4D93-39B1-66FA-8105-97AB3B5EE6CA}"/>
              </a:ext>
            </a:extLst>
          </p:cNvPr>
          <p:cNvSpPr>
            <a:spLocks noGrp="1"/>
          </p:cNvSpPr>
          <p:nvPr>
            <p:ph type="sldNum" sz="quarter" idx="12"/>
          </p:nvPr>
        </p:nvSpPr>
        <p:spPr/>
        <p:txBody>
          <a:bodyPr/>
          <a:lstStyle/>
          <a:p>
            <a:fld id="{9C5BEA5F-45C3-4BB6-A590-5A9FB25E3428}" type="slidenum">
              <a:rPr lang="en-US" smtClean="0"/>
              <a:t>775</a:t>
            </a:fld>
            <a:endParaRPr lang="en-US"/>
          </a:p>
        </p:txBody>
      </p:sp>
      <p:pic>
        <p:nvPicPr>
          <p:cNvPr id="8" name="Picture 7">
            <a:extLst>
              <a:ext uri="{FF2B5EF4-FFF2-40B4-BE49-F238E27FC236}">
                <a16:creationId xmlns:a16="http://schemas.microsoft.com/office/drawing/2014/main" id="{90F2B9D0-E34B-1807-F7DC-DC34887B028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46D963E-2808-B6D4-9D80-727C00CCBAD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886AE7B-109A-746E-4BEE-2560C54C318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F1EDE74-06DD-FC7E-5CBB-15016DBF461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0A3C5F3-C6DA-C174-C12B-28C0816D513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FBB0531-A2EF-0020-B102-8872D76B61D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FBDCAA1-A906-8D0C-BFBB-77EC13DAB80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C62C493-1917-AB23-B5D5-09DB69FE304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D1EB336-74AE-A9CD-6DD4-D0558668F12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D33F54A-ED75-AB31-D4E7-CBD6A178120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59E3B3F-74D8-2038-1841-36377821C0C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A23ED42-FE2A-DB5E-3227-42963B0595F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343C913-6968-57D8-C05F-A0E033452AA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0E02409-3E77-74FC-D548-0AC69536249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52B4CDC-F8F5-AAC5-B36D-2B6C05F4D89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21100752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87F9B-40DD-BE4D-9B7B-1C9322C19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EEABC-2A22-B154-9251-31BE0E82B51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AC97215-8612-44FE-EB96-8E703079582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730C0B2-E04E-32DB-C851-E0AF83E51F97}"/>
              </a:ext>
            </a:extLst>
          </p:cNvPr>
          <p:cNvSpPr>
            <a:spLocks noGrp="1"/>
          </p:cNvSpPr>
          <p:nvPr>
            <p:ph type="sldNum" sz="quarter" idx="12"/>
          </p:nvPr>
        </p:nvSpPr>
        <p:spPr/>
        <p:txBody>
          <a:bodyPr/>
          <a:lstStyle/>
          <a:p>
            <a:fld id="{9C5BEA5F-45C3-4BB6-A590-5A9FB25E3428}" type="slidenum">
              <a:rPr lang="en-US" smtClean="0"/>
              <a:t>776</a:t>
            </a:fld>
            <a:endParaRPr lang="en-US"/>
          </a:p>
        </p:txBody>
      </p:sp>
      <p:pic>
        <p:nvPicPr>
          <p:cNvPr id="6" name="Picture 5">
            <a:extLst>
              <a:ext uri="{FF2B5EF4-FFF2-40B4-BE49-F238E27FC236}">
                <a16:creationId xmlns:a16="http://schemas.microsoft.com/office/drawing/2014/main" id="{527D5DBB-5959-4F15-E13B-4FC1D840982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2B77B57-93D5-1937-EBEE-91F9DDF3887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40848538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17E7C-8787-81AD-2DBA-234572232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502DB-7058-760D-97E8-BE54E4C3BC4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D201200-8B05-EECD-C25C-70458969E65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2953DB4-C3AD-C3D7-0872-010E411CD66B}"/>
              </a:ext>
            </a:extLst>
          </p:cNvPr>
          <p:cNvSpPr>
            <a:spLocks noGrp="1"/>
          </p:cNvSpPr>
          <p:nvPr>
            <p:ph type="sldNum" sz="quarter" idx="12"/>
          </p:nvPr>
        </p:nvSpPr>
        <p:spPr/>
        <p:txBody>
          <a:bodyPr/>
          <a:lstStyle/>
          <a:p>
            <a:fld id="{9C5BEA5F-45C3-4BB6-A590-5A9FB25E3428}" type="slidenum">
              <a:rPr lang="en-US" smtClean="0"/>
              <a:t>777</a:t>
            </a:fld>
            <a:endParaRPr lang="en-US"/>
          </a:p>
        </p:txBody>
      </p:sp>
      <p:pic>
        <p:nvPicPr>
          <p:cNvPr id="8" name="Picture 7">
            <a:extLst>
              <a:ext uri="{FF2B5EF4-FFF2-40B4-BE49-F238E27FC236}">
                <a16:creationId xmlns:a16="http://schemas.microsoft.com/office/drawing/2014/main" id="{46CEF6E5-BAD6-578A-7754-C25CC6017F6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721FBF3-79A9-3A51-9B3C-46AED5637FC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4A61B05-9C1B-B337-DC82-A299886384D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0E2F915-7892-32A2-4318-7002FF7D29B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C9647DA-A465-87A9-6139-486A6C07D38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1B0ADB5-B87A-585E-E12E-18F2784715F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DE7D712-D9A1-9CA9-C3CE-55D36CD681D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B514049-D9B7-A71B-118A-FE8BCBD3C66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C0194140-C425-89AA-7C23-81224D4711E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266803E-27F4-6022-DCDA-659FB9C2E57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C08CA62-8889-0AD7-D614-299A39891DC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CC8BBE0-9482-A0CC-D7BF-D09BFDE5D56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E81E280-5951-0752-DD64-421CA52C588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B727ED5-1410-3200-06AF-CA044A2D2FE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8C3B2B0-1ECE-682C-C503-71E81A3345C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28131256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A699-B779-3E3F-B904-8A852E050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0844E-6728-7310-62D5-CB7E206DE59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03ECF8-ABFB-4EA2-5A1F-7E0A72D8C31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29CFE4E-75AD-E1D5-C5F2-3C72CE25B014}"/>
              </a:ext>
            </a:extLst>
          </p:cNvPr>
          <p:cNvSpPr>
            <a:spLocks noGrp="1"/>
          </p:cNvSpPr>
          <p:nvPr>
            <p:ph type="sldNum" sz="quarter" idx="12"/>
          </p:nvPr>
        </p:nvSpPr>
        <p:spPr/>
        <p:txBody>
          <a:bodyPr/>
          <a:lstStyle/>
          <a:p>
            <a:fld id="{9C5BEA5F-45C3-4BB6-A590-5A9FB25E3428}" type="slidenum">
              <a:rPr lang="en-US" smtClean="0"/>
              <a:t>778</a:t>
            </a:fld>
            <a:endParaRPr lang="en-US"/>
          </a:p>
        </p:txBody>
      </p:sp>
      <p:pic>
        <p:nvPicPr>
          <p:cNvPr id="6" name="Picture 5">
            <a:extLst>
              <a:ext uri="{FF2B5EF4-FFF2-40B4-BE49-F238E27FC236}">
                <a16:creationId xmlns:a16="http://schemas.microsoft.com/office/drawing/2014/main" id="{A0CE9035-1E33-B5F7-45B0-43B949E6390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1363D815-6170-A336-8407-AD54471BB818}"/>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70020141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7ED1B-C40A-1E04-3242-DF1980E44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EE83C-EE86-B5AD-3055-A8B7644CA40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6E5E530-EBB9-9F1F-B339-22FBA441B6E5}"/>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DBF65DFF-CA8C-7DB6-3872-BCD2DEF90DEA}"/>
              </a:ext>
            </a:extLst>
          </p:cNvPr>
          <p:cNvSpPr>
            <a:spLocks noGrp="1"/>
          </p:cNvSpPr>
          <p:nvPr>
            <p:ph type="sldNum" sz="quarter" idx="12"/>
          </p:nvPr>
        </p:nvSpPr>
        <p:spPr/>
        <p:txBody>
          <a:bodyPr/>
          <a:lstStyle/>
          <a:p>
            <a:fld id="{9C5BEA5F-45C3-4BB6-A590-5A9FB25E3428}" type="slidenum">
              <a:rPr lang="en-US" smtClean="0"/>
              <a:t>779</a:t>
            </a:fld>
            <a:endParaRPr lang="en-US"/>
          </a:p>
        </p:txBody>
      </p:sp>
      <p:pic>
        <p:nvPicPr>
          <p:cNvPr id="6" name="Picture 5">
            <a:extLst>
              <a:ext uri="{FF2B5EF4-FFF2-40B4-BE49-F238E27FC236}">
                <a16:creationId xmlns:a16="http://schemas.microsoft.com/office/drawing/2014/main" id="{2CA2AEAD-01E1-2A75-0269-8B175DC1BEE6}"/>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E577244-92BD-A516-8F44-1A0BDD3D10E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AB7B30F-9525-A791-7FFD-4C657B2FC5ED}"/>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95034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43615-48E1-925B-A24A-5D1DB71900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B0D376-85D2-2051-13F5-F036A859CAEC}"/>
              </a:ext>
            </a:extLst>
          </p:cNvPr>
          <p:cNvSpPr>
            <a:spLocks noGrp="1"/>
          </p:cNvSpPr>
          <p:nvPr>
            <p:ph type="sldNum" sz="quarter" idx="12"/>
          </p:nvPr>
        </p:nvSpPr>
        <p:spPr/>
        <p:txBody>
          <a:bodyPr/>
          <a:lstStyle/>
          <a:p>
            <a:fld id="{9C5BEA5F-45C3-4BB6-A590-5A9FB25E3428}" type="slidenum">
              <a:rPr lang="en-US" smtClean="0"/>
              <a:t>78</a:t>
            </a:fld>
            <a:endParaRPr lang="en-US"/>
          </a:p>
        </p:txBody>
      </p:sp>
      <p:pic>
        <p:nvPicPr>
          <p:cNvPr id="3" name="Picture 2">
            <a:extLst>
              <a:ext uri="{FF2B5EF4-FFF2-40B4-BE49-F238E27FC236}">
                <a16:creationId xmlns:a16="http://schemas.microsoft.com/office/drawing/2014/main" id="{EAF6C62C-B13A-0A9E-C1B5-438DF74A4E2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8D6493-2704-2AA3-38EE-338676C33F7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98F9588-0ED0-7589-5ECA-5441245E69C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35347296"/>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65D95-7136-26A1-1DE0-163C40B9F0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020521-0581-E1A3-77BC-A61ED2233C3D}"/>
              </a:ext>
            </a:extLst>
          </p:cNvPr>
          <p:cNvSpPr>
            <a:spLocks noGrp="1"/>
          </p:cNvSpPr>
          <p:nvPr>
            <p:ph type="sldNum" sz="quarter" idx="12"/>
          </p:nvPr>
        </p:nvSpPr>
        <p:spPr/>
        <p:txBody>
          <a:bodyPr/>
          <a:lstStyle/>
          <a:p>
            <a:fld id="{9C5BEA5F-45C3-4BB6-A590-5A9FB25E3428}" type="slidenum">
              <a:rPr lang="en-US" smtClean="0"/>
              <a:t>780</a:t>
            </a:fld>
            <a:endParaRPr lang="en-US"/>
          </a:p>
        </p:txBody>
      </p:sp>
      <p:pic>
        <p:nvPicPr>
          <p:cNvPr id="3" name="Picture 2">
            <a:extLst>
              <a:ext uri="{FF2B5EF4-FFF2-40B4-BE49-F238E27FC236}">
                <a16:creationId xmlns:a16="http://schemas.microsoft.com/office/drawing/2014/main" id="{198DF1B2-9DB0-3087-34FE-B6D18527038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F8036B5-CA63-24B2-900B-3AF2A614C1D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2CA9B79-43AC-5E90-7500-DE705D1DD73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783497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3578C-0EA8-2C34-CAB8-02128739FE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D71939-0CEC-CAA4-BB18-9EE6BB4EF61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781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19EB7A7-15E3-7A8F-C6E2-46F3EF54188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FBB60BB-0462-1A7F-DB3D-303A0CCD526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9FBF5F2-761A-9206-4B27-90DDE4E53CD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BF8D301-8BA4-9C82-2056-F65CE239626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77AA9904-68D1-105B-E0AF-D868FF1B6F5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05891888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87CEF-0601-E5ED-F0C9-8334A5CD2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630C2-8ABA-2488-6A4D-A28169CE787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7A126A41-D204-5ED3-0E5A-C978F3D1E20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579775D-4ECD-E7BD-48C7-BDCAC227EBFE}"/>
              </a:ext>
            </a:extLst>
          </p:cNvPr>
          <p:cNvSpPr>
            <a:spLocks noGrp="1"/>
          </p:cNvSpPr>
          <p:nvPr>
            <p:ph type="sldNum" sz="quarter" idx="12"/>
          </p:nvPr>
        </p:nvSpPr>
        <p:spPr/>
        <p:txBody>
          <a:bodyPr/>
          <a:lstStyle/>
          <a:p>
            <a:fld id="{9C5BEA5F-45C3-4BB6-A590-5A9FB25E3428}" type="slidenum">
              <a:rPr lang="en-US" smtClean="0"/>
              <a:t>782</a:t>
            </a:fld>
            <a:endParaRPr lang="en-US"/>
          </a:p>
        </p:txBody>
      </p:sp>
      <p:pic>
        <p:nvPicPr>
          <p:cNvPr id="8" name="Picture 7">
            <a:extLst>
              <a:ext uri="{FF2B5EF4-FFF2-40B4-BE49-F238E27FC236}">
                <a16:creationId xmlns:a16="http://schemas.microsoft.com/office/drawing/2014/main" id="{D153333C-7378-6174-2404-AEBFB657B5E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737909D-C33C-8F21-9B53-C091FFF855D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0D44955-70A0-8138-123C-7D04C93BFB6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6843E7D-3CD3-D294-6617-7FD358744E6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3E05BDC-E834-B005-6CEA-5FA2ED8692A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50CBC18-D2C7-F1E9-25D2-915FA9807E8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021A0D8-E0C8-4C39-481D-45EC4DB2584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DC92EFD-82DF-2BCB-BD2D-127B98FC783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898A7AC-27EF-4414-BC5D-8057788E83B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9E02188-FD6A-1F38-4F0C-9CABAF0458B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B05E327-1E9F-EA39-1008-367A7F44BB4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3B3082C-9EE4-C917-777F-F75EC69155B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1C5A3ED-FB7B-2D17-9777-10167F27D7F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D703B3BD-F0AA-BF7F-DB16-471FD097AB7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C7259D9-A8FD-96EF-15CE-21FB294C53C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4470092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0601-9526-69A2-1B2F-53FF6E894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CBA4E-DD43-6E01-4595-F58DA5BC728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709F60-9E23-ECA8-FA7E-4CDC66331D4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57DFDCC-37C1-DFDA-202D-301591442EF7}"/>
              </a:ext>
            </a:extLst>
          </p:cNvPr>
          <p:cNvSpPr>
            <a:spLocks noGrp="1"/>
          </p:cNvSpPr>
          <p:nvPr>
            <p:ph type="sldNum" sz="quarter" idx="12"/>
          </p:nvPr>
        </p:nvSpPr>
        <p:spPr/>
        <p:txBody>
          <a:bodyPr/>
          <a:lstStyle/>
          <a:p>
            <a:fld id="{9C5BEA5F-45C3-4BB6-A590-5A9FB25E3428}" type="slidenum">
              <a:rPr lang="en-US" smtClean="0"/>
              <a:t>783</a:t>
            </a:fld>
            <a:endParaRPr lang="en-US"/>
          </a:p>
        </p:txBody>
      </p:sp>
      <p:pic>
        <p:nvPicPr>
          <p:cNvPr id="6" name="Picture 5">
            <a:extLst>
              <a:ext uri="{FF2B5EF4-FFF2-40B4-BE49-F238E27FC236}">
                <a16:creationId xmlns:a16="http://schemas.microsoft.com/office/drawing/2014/main" id="{200FE979-5F44-5562-159D-9219B2CBEF43}"/>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60DF68D0-5AF8-56A1-0B21-39B1DF4D368D}"/>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D741DD5E-955F-20E0-D1DA-ABB6533681C3}"/>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F9BDBBE0-0DBF-FA49-095D-2EFF9184ADBF}"/>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81202329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B5E5-97C2-E7FB-E90A-A5C929F04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D1F7A-2FF3-4AC9-FAFD-9AB37E30541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F59DA35-085F-56FD-F406-5C6F63A7938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0546269-C399-DEB7-7AE4-EA0BC1CC8BAA}"/>
              </a:ext>
            </a:extLst>
          </p:cNvPr>
          <p:cNvSpPr>
            <a:spLocks noGrp="1"/>
          </p:cNvSpPr>
          <p:nvPr>
            <p:ph type="sldNum" sz="quarter" idx="12"/>
          </p:nvPr>
        </p:nvSpPr>
        <p:spPr/>
        <p:txBody>
          <a:bodyPr/>
          <a:lstStyle/>
          <a:p>
            <a:fld id="{9C5BEA5F-45C3-4BB6-A590-5A9FB25E3428}" type="slidenum">
              <a:rPr lang="en-US" smtClean="0"/>
              <a:t>784</a:t>
            </a:fld>
            <a:endParaRPr lang="en-US"/>
          </a:p>
        </p:txBody>
      </p:sp>
      <p:pic>
        <p:nvPicPr>
          <p:cNvPr id="8" name="Picture 7">
            <a:extLst>
              <a:ext uri="{FF2B5EF4-FFF2-40B4-BE49-F238E27FC236}">
                <a16:creationId xmlns:a16="http://schemas.microsoft.com/office/drawing/2014/main" id="{8414FB51-9901-6269-F312-34F46FC40F6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E0D5F39-D695-5BFE-0202-7A7CD4969F8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0AF3371-8B5C-87BE-CA23-B0B0A585027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94DD453-7096-9233-58BA-CEA07D94DEA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9DC855B-BB02-623F-9FCD-A5E6DA83E80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DB17A24E-E621-B068-837A-0E9703794FC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45B933B-5A99-C978-7747-3FDF3C530C8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E3CE734-CDFC-66A2-B4A2-E2BC4A7DBA3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A0519C5-5E3D-A78F-4216-56CDC650E4E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2D0843A-A8A3-C3F3-4885-F99C3A69DD8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A8721F6E-741D-6B4C-7CC3-0DA60C52204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F4821FC-5B59-BD0E-F110-CAD7ECF6DA2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0EA9A58-9FAA-0D01-97E6-BD540DC0479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5CF1BF4-7B06-C5AC-7BB0-2EC6595DCDC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BF0EFF-9572-728C-5D66-6B9579EB866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79997258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1A0B-F7AD-A37E-9C63-190B33E16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E0A8F-3542-6F5B-439F-A6606A56A4B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893F54-3E0A-43F7-37F4-96F4D5A3DA9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F407C2D-5B71-BEA1-7D7F-1DD6C17D46E5}"/>
              </a:ext>
            </a:extLst>
          </p:cNvPr>
          <p:cNvSpPr>
            <a:spLocks noGrp="1"/>
          </p:cNvSpPr>
          <p:nvPr>
            <p:ph type="sldNum" sz="quarter" idx="12"/>
          </p:nvPr>
        </p:nvSpPr>
        <p:spPr/>
        <p:txBody>
          <a:bodyPr/>
          <a:lstStyle/>
          <a:p>
            <a:fld id="{9C5BEA5F-45C3-4BB6-A590-5A9FB25E3428}" type="slidenum">
              <a:rPr lang="en-US" smtClean="0"/>
              <a:t>785</a:t>
            </a:fld>
            <a:endParaRPr lang="en-US"/>
          </a:p>
        </p:txBody>
      </p:sp>
      <p:pic>
        <p:nvPicPr>
          <p:cNvPr id="6" name="Picture 5">
            <a:extLst>
              <a:ext uri="{FF2B5EF4-FFF2-40B4-BE49-F238E27FC236}">
                <a16:creationId xmlns:a16="http://schemas.microsoft.com/office/drawing/2014/main" id="{349E531C-E5B6-18C5-42F1-D417BE6CDDF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9C7C8AD-60D9-CB64-0F21-F4C9A3BAB2E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097845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D3B6-D45D-3457-4D4D-D6F6370AB8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FF2BB4-B0A7-B96D-3879-FD4FA5FEAC7B}"/>
              </a:ext>
            </a:extLst>
          </p:cNvPr>
          <p:cNvSpPr>
            <a:spLocks noGrp="1"/>
          </p:cNvSpPr>
          <p:nvPr>
            <p:ph type="sldNum" sz="quarter" idx="12"/>
          </p:nvPr>
        </p:nvSpPr>
        <p:spPr/>
        <p:txBody>
          <a:bodyPr/>
          <a:lstStyle/>
          <a:p>
            <a:fld id="{9C5BEA5F-45C3-4BB6-A590-5A9FB25E3428}" type="slidenum">
              <a:rPr lang="en-US" smtClean="0"/>
              <a:t>786</a:t>
            </a:fld>
            <a:endParaRPr lang="en-US"/>
          </a:p>
        </p:txBody>
      </p:sp>
      <p:pic>
        <p:nvPicPr>
          <p:cNvPr id="6" name="Picture 5">
            <a:extLst>
              <a:ext uri="{FF2B5EF4-FFF2-40B4-BE49-F238E27FC236}">
                <a16:creationId xmlns:a16="http://schemas.microsoft.com/office/drawing/2014/main" id="{715490EC-4776-90D8-D6BB-FBCB8A17C377}"/>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92BC5394-AF0A-BE81-CEFB-45FD35226FA4}"/>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551B6786-5950-771A-7E6B-BD4B7D4CB19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4580FF59-092F-8BEF-6196-AA12A21FFE62}"/>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786</a:t>
            </a:fld>
            <a:endParaRPr lang="en-US"/>
          </a:p>
        </p:txBody>
      </p:sp>
      <p:pic>
        <p:nvPicPr>
          <p:cNvPr id="7" name="Picture 6">
            <a:extLst>
              <a:ext uri="{FF2B5EF4-FFF2-40B4-BE49-F238E27FC236}">
                <a16:creationId xmlns:a16="http://schemas.microsoft.com/office/drawing/2014/main" id="{F4820D84-F968-56B6-9F98-180013BAABCB}"/>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DFEAB351-33D7-3EC3-1273-013E60120A42}"/>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27F8F92A-6909-9E5A-1E83-E02E846F0786}"/>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F0981D55-3A1D-FBF0-E3A7-5CF6DF388CD4}"/>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786</a:t>
            </a:fld>
            <a:endParaRPr lang="en-US"/>
          </a:p>
        </p:txBody>
      </p:sp>
      <p:pic>
        <p:nvPicPr>
          <p:cNvPr id="13" name="Picture 12">
            <a:extLst>
              <a:ext uri="{FF2B5EF4-FFF2-40B4-BE49-F238E27FC236}">
                <a16:creationId xmlns:a16="http://schemas.microsoft.com/office/drawing/2014/main" id="{73118A3B-E9CA-5516-7C7C-F31740A402BB}"/>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C3D29880-D887-842A-7B9F-E8532C819CF0}"/>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EC0200C5-081B-7B89-EEDC-9717C2F43B3A}"/>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2267BD07-F3AD-C2E3-9F64-E63563670C54}"/>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786</a:t>
            </a:fld>
            <a:endParaRPr lang="en-US"/>
          </a:p>
        </p:txBody>
      </p:sp>
      <p:pic>
        <p:nvPicPr>
          <p:cNvPr id="17" name="Picture 16">
            <a:extLst>
              <a:ext uri="{FF2B5EF4-FFF2-40B4-BE49-F238E27FC236}">
                <a16:creationId xmlns:a16="http://schemas.microsoft.com/office/drawing/2014/main" id="{7C19865A-8016-B851-FD59-A36B299F6012}"/>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C55F13BE-AFB7-676A-11D5-7F854AD0B5F6}"/>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D2BCF490-1805-62A1-EA2B-73D40E53EC32}"/>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20593438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E810-FAC3-42C0-9047-707987BABB7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DCA5E8-2153-76CF-8C43-0A8155188A07}"/>
              </a:ext>
            </a:extLst>
          </p:cNvPr>
          <p:cNvSpPr>
            <a:spLocks noGrp="1"/>
          </p:cNvSpPr>
          <p:nvPr>
            <p:ph type="sldNum" sz="quarter" idx="12"/>
          </p:nvPr>
        </p:nvSpPr>
        <p:spPr/>
        <p:txBody>
          <a:bodyPr/>
          <a:lstStyle/>
          <a:p>
            <a:fld id="{9C5BEA5F-45C3-4BB6-A590-5A9FB25E3428}" type="slidenum">
              <a:rPr lang="en-US" smtClean="0"/>
              <a:t>787</a:t>
            </a:fld>
            <a:endParaRPr lang="en-US"/>
          </a:p>
        </p:txBody>
      </p:sp>
      <p:pic>
        <p:nvPicPr>
          <p:cNvPr id="3" name="Picture 2">
            <a:extLst>
              <a:ext uri="{FF2B5EF4-FFF2-40B4-BE49-F238E27FC236}">
                <a16:creationId xmlns:a16="http://schemas.microsoft.com/office/drawing/2014/main" id="{4B102EC2-22FC-D1FD-3D24-FE116032BCC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435A7E4-2A2D-1B84-37E3-A2D1D3A9381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77EA143-CA3E-DBEF-C211-0C7988D3CFB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0101437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28012-928D-40F7-1957-72C9524109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91C7E2-79A0-2D96-8E13-AF12D84C16E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788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4A6CFF7-0810-4A16-268F-B958C6FDA81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B5EECAE5-5CF1-E5C6-283C-8C0AABF7F34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33F98B0-FB51-7E0C-3196-FAA2524C2CA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1F0BFF6-3129-8666-F12D-9FA3D7A1BE44}"/>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D4BABE6-9BDF-359F-D49A-79530F86FD9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07993547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FD2C3-AE27-5AE4-9E90-BF540E986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A57F2-36FB-1C63-2CB8-C1018040105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F296E0D-9DEB-B981-B3B6-FECEF1D9A90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7A8F390-AFC9-0441-7A5E-F0BA14D246CB}"/>
              </a:ext>
            </a:extLst>
          </p:cNvPr>
          <p:cNvSpPr>
            <a:spLocks noGrp="1"/>
          </p:cNvSpPr>
          <p:nvPr>
            <p:ph type="sldNum" sz="quarter" idx="12"/>
          </p:nvPr>
        </p:nvSpPr>
        <p:spPr/>
        <p:txBody>
          <a:bodyPr/>
          <a:lstStyle/>
          <a:p>
            <a:fld id="{9C5BEA5F-45C3-4BB6-A590-5A9FB25E3428}" type="slidenum">
              <a:rPr lang="en-US" smtClean="0"/>
              <a:t>789</a:t>
            </a:fld>
            <a:endParaRPr lang="en-US"/>
          </a:p>
        </p:txBody>
      </p:sp>
      <p:pic>
        <p:nvPicPr>
          <p:cNvPr id="8" name="Picture 7">
            <a:extLst>
              <a:ext uri="{FF2B5EF4-FFF2-40B4-BE49-F238E27FC236}">
                <a16:creationId xmlns:a16="http://schemas.microsoft.com/office/drawing/2014/main" id="{ECD6FDAB-0588-D64B-59C5-4B6699BECA3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D4EAD31-9145-1261-E396-27C6621D0B7C}"/>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19C1A4B-6D03-0F64-B092-1EB7F3455A5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DD25B33-92B0-F140-663F-26EB9CDFFCA8}"/>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45D22D7-FF4E-0416-8EBF-570724F0EF6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0FF7678-E15D-D19C-5055-753A57FAC0F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ABACF2D-6311-2A3B-9F28-451A21F599F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716A969-E85F-96A3-DA1E-16079662E5D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2034A06-C638-2CEE-CCD5-6AD6E88A1F1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724895C-55A0-A306-8E99-B75564F7466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AE40C50-6040-1103-62D8-7D6021A2BE5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476485A-0E38-A4BA-258E-2C0C5CE937F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29EDBD9-8860-01A0-71DE-DAC03A9C0A2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5328433-4953-1E2E-1C9B-C60CED986D8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BD68C8C-D5F5-3A97-2A3F-A2BD40B11C5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534346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4E996-CAB4-4DF4-F1D2-F3F5C7E5E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FBE0-E62F-45F4-03AF-6FD7087DF84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C6AD8AF-D699-27BC-5C17-C3B05EDB078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CF2A62F-1FB3-5066-2334-008346C1AD49}"/>
              </a:ext>
            </a:extLst>
          </p:cNvPr>
          <p:cNvSpPr>
            <a:spLocks noGrp="1"/>
          </p:cNvSpPr>
          <p:nvPr>
            <p:ph type="sldNum" sz="quarter" idx="12"/>
          </p:nvPr>
        </p:nvSpPr>
        <p:spPr/>
        <p:txBody>
          <a:bodyPr/>
          <a:lstStyle/>
          <a:p>
            <a:fld id="{9C5BEA5F-45C3-4BB6-A590-5A9FB25E3428}" type="slidenum">
              <a:rPr lang="en-US" smtClean="0"/>
              <a:t>79</a:t>
            </a:fld>
            <a:endParaRPr lang="en-US"/>
          </a:p>
        </p:txBody>
      </p:sp>
      <p:pic>
        <p:nvPicPr>
          <p:cNvPr id="8" name="Picture 7">
            <a:extLst>
              <a:ext uri="{FF2B5EF4-FFF2-40B4-BE49-F238E27FC236}">
                <a16:creationId xmlns:a16="http://schemas.microsoft.com/office/drawing/2014/main" id="{EE27B17E-9684-1C64-4AD3-9151DC8A1F8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ECCE4FC-E626-C8E6-173C-C4B23EC210D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47C2F00-770E-BE12-D457-808F2646C78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DD8820D6-37C0-8374-1948-69D27894B54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C9FEE82-29A3-9745-6BDE-66429F445F6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5974D93-7CB4-DAF1-6F38-8DB8838EC6B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A4DC4E4-77DA-8339-AF73-99378E80502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20D5CA2-AB7A-7303-4A5C-1E0256A246C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AF834E0-07D5-A27D-AA0C-9226D350F17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FD12BD9-5FA9-A531-E6E7-F50A05C3435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FE9EFFA-BD6A-779A-027B-5D4B2309633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AEE76C6-E650-67F3-F4D2-C903CB7A747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EB5B01D-FB76-A644-FFE9-9A32A78D92C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40759E3-B4B1-6743-9B6C-DB6DD6BD443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7420E30-3505-29C3-FA37-E6FD0C1C6BE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607535165"/>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980D3-067D-C70B-E6F6-7AC30FF91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099BB-04EB-1F03-B599-6F33B32ED1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1129B95-D013-9E24-97E5-FD101164D42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E6AB696-6FB4-0307-1103-BB64E85226FC}"/>
              </a:ext>
            </a:extLst>
          </p:cNvPr>
          <p:cNvSpPr>
            <a:spLocks noGrp="1"/>
          </p:cNvSpPr>
          <p:nvPr>
            <p:ph type="sldNum" sz="quarter" idx="12"/>
          </p:nvPr>
        </p:nvSpPr>
        <p:spPr/>
        <p:txBody>
          <a:bodyPr/>
          <a:lstStyle/>
          <a:p>
            <a:fld id="{9C5BEA5F-45C3-4BB6-A590-5A9FB25E3428}" type="slidenum">
              <a:rPr lang="en-US" smtClean="0"/>
              <a:t>790</a:t>
            </a:fld>
            <a:endParaRPr lang="en-US"/>
          </a:p>
        </p:txBody>
      </p:sp>
      <p:pic>
        <p:nvPicPr>
          <p:cNvPr id="6" name="Picture 5">
            <a:extLst>
              <a:ext uri="{FF2B5EF4-FFF2-40B4-BE49-F238E27FC236}">
                <a16:creationId xmlns:a16="http://schemas.microsoft.com/office/drawing/2014/main" id="{09AF166C-3CE4-2337-2DAE-338C8BBB7AA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2F7FD92-716F-E23C-A489-BBF2158EDAA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4935100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58D3-19B1-1B9D-1028-59CDD79F5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CB3FC-7CA0-5643-5F57-B559FBC8B19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336BBBC-0D63-A668-D86E-F17F7B4E374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362A45D-1E3C-EF4D-14E2-01C8D8026DB6}"/>
              </a:ext>
            </a:extLst>
          </p:cNvPr>
          <p:cNvSpPr>
            <a:spLocks noGrp="1"/>
          </p:cNvSpPr>
          <p:nvPr>
            <p:ph type="sldNum" sz="quarter" idx="12"/>
          </p:nvPr>
        </p:nvSpPr>
        <p:spPr/>
        <p:txBody>
          <a:bodyPr/>
          <a:lstStyle/>
          <a:p>
            <a:fld id="{9C5BEA5F-45C3-4BB6-A590-5A9FB25E3428}" type="slidenum">
              <a:rPr lang="en-US" smtClean="0"/>
              <a:t>791</a:t>
            </a:fld>
            <a:endParaRPr lang="en-US"/>
          </a:p>
        </p:txBody>
      </p:sp>
      <p:pic>
        <p:nvPicPr>
          <p:cNvPr id="8" name="Picture 7">
            <a:extLst>
              <a:ext uri="{FF2B5EF4-FFF2-40B4-BE49-F238E27FC236}">
                <a16:creationId xmlns:a16="http://schemas.microsoft.com/office/drawing/2014/main" id="{6926F887-118B-FC32-3D31-FF1C2759D41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747B601-36B7-66AF-292C-5DD5BA2F5BE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007CD70-D62F-319A-70E6-24161B89208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78CA271-9C58-38E0-732E-962E8C66A38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EF98857-93B9-9ED9-18BD-22BCC75D114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1690C6D-60F7-769A-3DEB-5BBB14DF3F1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B30CEA4-FD89-57FD-30BC-ED38DB9E4E8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D08EF7D6-39B6-A4CE-55BC-4808A5A1B25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0774CA3-8935-5BFA-9F5D-B6AD46D91440}"/>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66F4FBB-1C7B-06ED-319E-005D24A16A4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1971AC27-874E-B5E9-23D4-4242E9B06F5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16F2CB1-83EA-D1D2-6E7C-CF94E2F78107}"/>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A9AD506-9D48-99BB-EC82-73CC575D8C4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ED06A24-5FA9-4EF1-205C-75AB16A5EEB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DC784AA-0CF2-37A2-1908-64F7C42B791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7263539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76440-3CD0-D834-5BAC-476F65C26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90A72-85FF-86BC-827D-ACE374AC8A8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6B40C36-E719-CA3D-14C0-F761B75D054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9412E7D-80DB-C79A-56F5-B4CBB8B80E79}"/>
              </a:ext>
            </a:extLst>
          </p:cNvPr>
          <p:cNvSpPr>
            <a:spLocks noGrp="1"/>
          </p:cNvSpPr>
          <p:nvPr>
            <p:ph type="sldNum" sz="quarter" idx="12"/>
          </p:nvPr>
        </p:nvSpPr>
        <p:spPr/>
        <p:txBody>
          <a:bodyPr/>
          <a:lstStyle/>
          <a:p>
            <a:fld id="{9C5BEA5F-45C3-4BB6-A590-5A9FB25E3428}" type="slidenum">
              <a:rPr lang="en-US" smtClean="0"/>
              <a:t>792</a:t>
            </a:fld>
            <a:endParaRPr lang="en-US"/>
          </a:p>
        </p:txBody>
      </p:sp>
      <p:pic>
        <p:nvPicPr>
          <p:cNvPr id="6" name="Picture 5">
            <a:extLst>
              <a:ext uri="{FF2B5EF4-FFF2-40B4-BE49-F238E27FC236}">
                <a16:creationId xmlns:a16="http://schemas.microsoft.com/office/drawing/2014/main" id="{552B91FE-55CD-37EB-B992-3D6E0713A11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C10C594-46DA-D20D-DA7B-2F425F92594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83627716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9C29E-1783-E717-1D3F-718706609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F9084-52C6-8798-8895-F885701D8F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D36311C-9CB1-211B-D7A5-F0CB63A56F71}"/>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99D72B3-14F5-9B33-D881-D8788A0748FC}"/>
              </a:ext>
            </a:extLst>
          </p:cNvPr>
          <p:cNvSpPr>
            <a:spLocks noGrp="1"/>
          </p:cNvSpPr>
          <p:nvPr>
            <p:ph type="sldNum" sz="quarter" idx="12"/>
          </p:nvPr>
        </p:nvSpPr>
        <p:spPr/>
        <p:txBody>
          <a:bodyPr/>
          <a:lstStyle/>
          <a:p>
            <a:fld id="{9C5BEA5F-45C3-4BB6-A590-5A9FB25E3428}" type="slidenum">
              <a:rPr lang="en-US" smtClean="0"/>
              <a:t>793</a:t>
            </a:fld>
            <a:endParaRPr lang="en-US"/>
          </a:p>
        </p:txBody>
      </p:sp>
      <p:pic>
        <p:nvPicPr>
          <p:cNvPr id="6" name="Picture 5">
            <a:extLst>
              <a:ext uri="{FF2B5EF4-FFF2-40B4-BE49-F238E27FC236}">
                <a16:creationId xmlns:a16="http://schemas.microsoft.com/office/drawing/2014/main" id="{2E5DCB60-D445-AC10-B531-10E46189A122}"/>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C81D4B8-9769-3EDD-624A-9290BEBC398E}"/>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9B480B7E-78BF-5D78-5F8E-C4233693338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75550040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F0DF-33A1-3B1B-92F3-784815F94D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77C960-5EBB-12FF-E6B4-DE64E2FDA3B8}"/>
              </a:ext>
            </a:extLst>
          </p:cNvPr>
          <p:cNvSpPr>
            <a:spLocks noGrp="1"/>
          </p:cNvSpPr>
          <p:nvPr>
            <p:ph type="sldNum" sz="quarter" idx="12"/>
          </p:nvPr>
        </p:nvSpPr>
        <p:spPr/>
        <p:txBody>
          <a:bodyPr/>
          <a:lstStyle/>
          <a:p>
            <a:fld id="{9C5BEA5F-45C3-4BB6-A590-5A9FB25E3428}" type="slidenum">
              <a:rPr lang="en-US" smtClean="0"/>
              <a:t>794</a:t>
            </a:fld>
            <a:endParaRPr lang="en-US"/>
          </a:p>
        </p:txBody>
      </p:sp>
      <p:pic>
        <p:nvPicPr>
          <p:cNvPr id="3" name="Picture 2">
            <a:extLst>
              <a:ext uri="{FF2B5EF4-FFF2-40B4-BE49-F238E27FC236}">
                <a16:creationId xmlns:a16="http://schemas.microsoft.com/office/drawing/2014/main" id="{42200940-8AA2-0AB6-A5B8-D818FF65328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28E6BA2-78CC-F10D-F080-04D0BED170F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B4FC0EC-B32E-57E1-70C2-127504903AF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25419167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0DF3A-3DF6-2E4E-57BB-A01AF75412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71B19-5911-3F16-5094-C977E842A5C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795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F198652-355E-1BB5-96F5-E4276A1DE1F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1801703-3DBF-8CA9-3F03-87E6FA5D59B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2AA43BC7-DB30-0D23-7A11-3F9C586EE89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AA158AC-263B-B8A0-D5E2-17272C1AE86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806F3F8-2861-D2DB-D748-C0D40A032AF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07639567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E3EF8-C3FB-A9CB-A8F6-4E46048850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184BC4-B9CF-0B99-7E20-8C739EE7B36C}"/>
              </a:ext>
            </a:extLst>
          </p:cNvPr>
          <p:cNvSpPr>
            <a:spLocks noGrp="1"/>
          </p:cNvSpPr>
          <p:nvPr>
            <p:ph type="sldNum" sz="quarter" idx="12"/>
          </p:nvPr>
        </p:nvSpPr>
        <p:spPr/>
        <p:txBody>
          <a:bodyPr/>
          <a:lstStyle/>
          <a:p>
            <a:fld id="{9C5BEA5F-45C3-4BB6-A590-5A9FB25E3428}" type="slidenum">
              <a:rPr lang="en-US" smtClean="0"/>
              <a:t>796</a:t>
            </a:fld>
            <a:endParaRPr lang="en-US"/>
          </a:p>
        </p:txBody>
      </p:sp>
      <p:pic>
        <p:nvPicPr>
          <p:cNvPr id="3" name="Picture 2">
            <a:extLst>
              <a:ext uri="{FF2B5EF4-FFF2-40B4-BE49-F238E27FC236}">
                <a16:creationId xmlns:a16="http://schemas.microsoft.com/office/drawing/2014/main" id="{897F512D-6A4B-C529-3112-0A882F3E604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DA0DE7-DC8D-D7BC-BAC2-9092283CD2A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81FA0A4-A479-D6A7-51C4-8EE7B51023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4107989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5D8B3-BE25-E51F-8CCA-C37CFE8FB0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FD2212-9959-D9D2-91ED-2167F27B856C}"/>
              </a:ext>
            </a:extLst>
          </p:cNvPr>
          <p:cNvSpPr>
            <a:spLocks noGrp="1"/>
          </p:cNvSpPr>
          <p:nvPr>
            <p:ph type="sldNum" sz="quarter" idx="12"/>
          </p:nvPr>
        </p:nvSpPr>
        <p:spPr/>
        <p:txBody>
          <a:bodyPr/>
          <a:lstStyle/>
          <a:p>
            <a:fld id="{9C5BEA5F-45C3-4BB6-A590-5A9FB25E3428}" type="slidenum">
              <a:rPr lang="en-US" smtClean="0"/>
              <a:t>797</a:t>
            </a:fld>
            <a:endParaRPr lang="en-US"/>
          </a:p>
        </p:txBody>
      </p:sp>
      <p:pic>
        <p:nvPicPr>
          <p:cNvPr id="3" name="Picture 2">
            <a:extLst>
              <a:ext uri="{FF2B5EF4-FFF2-40B4-BE49-F238E27FC236}">
                <a16:creationId xmlns:a16="http://schemas.microsoft.com/office/drawing/2014/main" id="{E0FBA560-A3B5-57C5-8A96-1FF4CFC6A80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24F44ED-823F-A2DB-3917-DCA833EC7F6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39120DC-30DD-393F-EEEB-77CC4FDD45D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11654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E5979-325D-4FA9-7B1B-C867AA688F0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C1F243-5A05-4463-7F55-33D7E8BFB1BF}"/>
              </a:ext>
            </a:extLst>
          </p:cNvPr>
          <p:cNvSpPr>
            <a:spLocks noGrp="1"/>
          </p:cNvSpPr>
          <p:nvPr>
            <p:ph type="sldNum" sz="quarter" idx="12"/>
          </p:nvPr>
        </p:nvSpPr>
        <p:spPr/>
        <p:txBody>
          <a:bodyPr/>
          <a:lstStyle/>
          <a:p>
            <a:fld id="{9C5BEA5F-45C3-4BB6-A590-5A9FB25E3428}" type="slidenum">
              <a:rPr lang="en-US" smtClean="0"/>
              <a:t>798</a:t>
            </a:fld>
            <a:endParaRPr lang="en-US"/>
          </a:p>
        </p:txBody>
      </p:sp>
      <p:pic>
        <p:nvPicPr>
          <p:cNvPr id="3" name="Picture 2">
            <a:extLst>
              <a:ext uri="{FF2B5EF4-FFF2-40B4-BE49-F238E27FC236}">
                <a16:creationId xmlns:a16="http://schemas.microsoft.com/office/drawing/2014/main" id="{F8D39972-F444-0DC9-CB62-4EE7EA2BB0B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3140AE2-49E3-BAD3-0CE0-12D7482064D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A7BA49C-301C-A09F-DFAF-39A382F1F6F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91843399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3E9B5-5077-A8F5-D7BA-CC5ED77E6F0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338263-90D2-C4E4-2FF6-160A56F40DF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799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39280BE-95E3-2A0E-714C-5924B8398A5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C460076-0E49-A709-3AE4-5A5975A19C3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215B36FA-9AFC-02B6-4668-EC0F9BA9B3C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187DA6D1-CEFF-AD92-44B3-E6C857200DB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58FD26A-21CF-E243-4AA7-1912FECD05E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10718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0B7F5-74F8-03E3-EFCB-3E48D98ED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00DC1-0ED0-115D-AA65-43146FDE03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A9502E-7074-BE75-68FE-AB066D0F0B7E}"/>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ECD4D5F-4463-33AB-7251-D0E724EE53EE}"/>
              </a:ext>
            </a:extLst>
          </p:cNvPr>
          <p:cNvSpPr>
            <a:spLocks noGrp="1"/>
          </p:cNvSpPr>
          <p:nvPr>
            <p:ph type="sldNum" sz="quarter" idx="12"/>
          </p:nvPr>
        </p:nvSpPr>
        <p:spPr/>
        <p:txBody>
          <a:bodyPr/>
          <a:lstStyle/>
          <a:p>
            <a:fld id="{9C5BEA5F-45C3-4BB6-A590-5A9FB25E3428}" type="slidenum">
              <a:rPr lang="en-US" smtClean="0"/>
              <a:t>8</a:t>
            </a:fld>
            <a:endParaRPr lang="en-US"/>
          </a:p>
        </p:txBody>
      </p:sp>
      <p:pic>
        <p:nvPicPr>
          <p:cNvPr id="6" name="Picture 5">
            <a:extLst>
              <a:ext uri="{FF2B5EF4-FFF2-40B4-BE49-F238E27FC236}">
                <a16:creationId xmlns:a16="http://schemas.microsoft.com/office/drawing/2014/main" id="{375C7151-DA46-4837-8CDF-749C6388FBB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71061F1F-3645-2A4B-D2C4-CAB0A4A8F04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1A858157-4DC0-F59C-30BB-3FEA02058FF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785699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D4DBF-9B8F-41EA-5D8A-76B5959FA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D0B77-38CA-0E44-EC7B-6E873EBEEFF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C8E5228-BFE3-D2A3-33BF-B5F076AFEB2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B6AF383-B3A0-7C34-4878-DBEA9ADC17BB}"/>
              </a:ext>
            </a:extLst>
          </p:cNvPr>
          <p:cNvSpPr>
            <a:spLocks noGrp="1"/>
          </p:cNvSpPr>
          <p:nvPr>
            <p:ph type="sldNum" sz="quarter" idx="12"/>
          </p:nvPr>
        </p:nvSpPr>
        <p:spPr/>
        <p:txBody>
          <a:bodyPr/>
          <a:lstStyle/>
          <a:p>
            <a:fld id="{9C5BEA5F-45C3-4BB6-A590-5A9FB25E3428}" type="slidenum">
              <a:rPr lang="en-US" smtClean="0"/>
              <a:t>80</a:t>
            </a:fld>
            <a:endParaRPr lang="en-US"/>
          </a:p>
        </p:txBody>
      </p:sp>
      <p:pic>
        <p:nvPicPr>
          <p:cNvPr id="6" name="Picture 5">
            <a:extLst>
              <a:ext uri="{FF2B5EF4-FFF2-40B4-BE49-F238E27FC236}">
                <a16:creationId xmlns:a16="http://schemas.microsoft.com/office/drawing/2014/main" id="{AD723613-755F-2531-FF0D-DEB43F54EC4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08B013A-17CD-7EF9-6D44-F6E4ED131EA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47016451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591A-21E0-E2DD-27C1-13DFCB5EFB1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5AF10-3B8D-A804-B3F4-ADBEE0FFE13C}"/>
              </a:ext>
            </a:extLst>
          </p:cNvPr>
          <p:cNvSpPr>
            <a:spLocks noGrp="1"/>
          </p:cNvSpPr>
          <p:nvPr>
            <p:ph type="sldNum" sz="quarter" idx="12"/>
          </p:nvPr>
        </p:nvSpPr>
        <p:spPr/>
        <p:txBody>
          <a:bodyPr/>
          <a:lstStyle/>
          <a:p>
            <a:fld id="{9C5BEA5F-45C3-4BB6-A590-5A9FB25E3428}" type="slidenum">
              <a:rPr lang="en-US" smtClean="0"/>
              <a:t>800</a:t>
            </a:fld>
            <a:endParaRPr lang="en-US"/>
          </a:p>
        </p:txBody>
      </p:sp>
      <p:pic>
        <p:nvPicPr>
          <p:cNvPr id="3" name="Picture 2">
            <a:extLst>
              <a:ext uri="{FF2B5EF4-FFF2-40B4-BE49-F238E27FC236}">
                <a16:creationId xmlns:a16="http://schemas.microsoft.com/office/drawing/2014/main" id="{06128420-9D97-A1A9-035C-5CF6BC3C5B2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8B10D8E-8A78-8881-60DE-EDED4D0F9E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2F7E392-6059-7359-6B04-BF2A7A5910E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9429005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1C44-D287-6004-E868-7A7AB48A6D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0A05A2-38BD-4F89-B7D8-C00EF38325AF}"/>
              </a:ext>
            </a:extLst>
          </p:cNvPr>
          <p:cNvSpPr>
            <a:spLocks noGrp="1"/>
          </p:cNvSpPr>
          <p:nvPr>
            <p:ph type="sldNum" sz="quarter" idx="12"/>
          </p:nvPr>
        </p:nvSpPr>
        <p:spPr/>
        <p:txBody>
          <a:bodyPr/>
          <a:lstStyle/>
          <a:p>
            <a:fld id="{9C5BEA5F-45C3-4BB6-A590-5A9FB25E3428}" type="slidenum">
              <a:rPr lang="en-US" smtClean="0"/>
              <a:t>801</a:t>
            </a:fld>
            <a:endParaRPr lang="en-US"/>
          </a:p>
        </p:txBody>
      </p:sp>
      <p:pic>
        <p:nvPicPr>
          <p:cNvPr id="3" name="Picture 2">
            <a:extLst>
              <a:ext uri="{FF2B5EF4-FFF2-40B4-BE49-F238E27FC236}">
                <a16:creationId xmlns:a16="http://schemas.microsoft.com/office/drawing/2014/main" id="{04BE06CA-E346-A36B-1AFB-6B5A88A9BF3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271944C-27C4-480B-F681-BAEA687174F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C9934A6-0C17-1CA8-F474-5AA5EB63215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3749052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F0582-6582-B680-BDB7-1AD335C74A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40EF89-6120-5354-12CC-8BB85826DDDE}"/>
              </a:ext>
            </a:extLst>
          </p:cNvPr>
          <p:cNvSpPr>
            <a:spLocks noGrp="1"/>
          </p:cNvSpPr>
          <p:nvPr>
            <p:ph type="sldNum" sz="quarter" idx="12"/>
          </p:nvPr>
        </p:nvSpPr>
        <p:spPr/>
        <p:txBody>
          <a:bodyPr/>
          <a:lstStyle/>
          <a:p>
            <a:fld id="{9C5BEA5F-45C3-4BB6-A590-5A9FB25E3428}" type="slidenum">
              <a:rPr lang="en-US" smtClean="0"/>
              <a:t>802</a:t>
            </a:fld>
            <a:endParaRPr lang="en-US"/>
          </a:p>
        </p:txBody>
      </p:sp>
      <p:pic>
        <p:nvPicPr>
          <p:cNvPr id="3" name="Picture 2">
            <a:extLst>
              <a:ext uri="{FF2B5EF4-FFF2-40B4-BE49-F238E27FC236}">
                <a16:creationId xmlns:a16="http://schemas.microsoft.com/office/drawing/2014/main" id="{80B4311E-1632-1F9E-77CA-1716047223A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630972E-32CE-147C-C315-D170BA3F574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9271709-516D-46D9-0D24-9547F13DBA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3268377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220AF-0194-8944-D73A-7F293C9D91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5DFAC4-39E7-405F-8948-4F800544203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803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76ADBAD-8842-DDBC-56AB-53E9EB27953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2559027-6B6A-F423-EC7D-88504965FD6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C5256B1-B01F-6454-1ED4-D74193786E9E}"/>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1667A30-3ED1-FBAD-A0B1-1E9ABDF81DC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2A8A4FF-F84A-F74C-D0E2-B77ADEF613C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2397427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439A5-FAB9-7A44-BF42-BE53B1763B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02BB5F-C138-BC06-866D-514ACBF5A617}"/>
              </a:ext>
            </a:extLst>
          </p:cNvPr>
          <p:cNvSpPr>
            <a:spLocks noGrp="1"/>
          </p:cNvSpPr>
          <p:nvPr>
            <p:ph type="sldNum" sz="quarter" idx="12"/>
          </p:nvPr>
        </p:nvSpPr>
        <p:spPr/>
        <p:txBody>
          <a:bodyPr/>
          <a:lstStyle/>
          <a:p>
            <a:fld id="{9C5BEA5F-45C3-4BB6-A590-5A9FB25E3428}" type="slidenum">
              <a:rPr lang="en-US" smtClean="0"/>
              <a:t>804</a:t>
            </a:fld>
            <a:endParaRPr lang="en-US"/>
          </a:p>
        </p:txBody>
      </p:sp>
      <p:pic>
        <p:nvPicPr>
          <p:cNvPr id="3" name="Picture 2">
            <a:extLst>
              <a:ext uri="{FF2B5EF4-FFF2-40B4-BE49-F238E27FC236}">
                <a16:creationId xmlns:a16="http://schemas.microsoft.com/office/drawing/2014/main" id="{375DFD31-6AA0-6FBD-537B-C4F94BE765E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0BE3775-F188-5458-4A59-25196000FC5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BEEC1F6-C386-E7FF-0729-84B2BD9BEC4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1618118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EAB3D-062C-D489-810F-0D4D20BE02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CF7D94-00DB-4C0A-2A99-3571C795E7E7}"/>
              </a:ext>
            </a:extLst>
          </p:cNvPr>
          <p:cNvSpPr>
            <a:spLocks noGrp="1"/>
          </p:cNvSpPr>
          <p:nvPr>
            <p:ph type="sldNum" sz="quarter" idx="12"/>
          </p:nvPr>
        </p:nvSpPr>
        <p:spPr/>
        <p:txBody>
          <a:bodyPr/>
          <a:lstStyle/>
          <a:p>
            <a:fld id="{9C5BEA5F-45C3-4BB6-A590-5A9FB25E3428}" type="slidenum">
              <a:rPr lang="en-US" smtClean="0"/>
              <a:t>805</a:t>
            </a:fld>
            <a:endParaRPr lang="en-US"/>
          </a:p>
        </p:txBody>
      </p:sp>
      <p:pic>
        <p:nvPicPr>
          <p:cNvPr id="3" name="Picture 2">
            <a:extLst>
              <a:ext uri="{FF2B5EF4-FFF2-40B4-BE49-F238E27FC236}">
                <a16:creationId xmlns:a16="http://schemas.microsoft.com/office/drawing/2014/main" id="{761A2D99-965E-0B2F-B0BF-0DCCC840F4C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513E350-9A97-2486-F056-D77CB055C2D7}"/>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E3974D0-38B5-D543-7B1F-171669D7C8C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1419267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3C61-E4F2-9CCB-3262-DC53229D7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26518-D6FA-54C1-7D2B-4449E1283C5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E0305A7-0ADB-1D3B-D2B5-84EFA4D28AF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33896A4-4D7F-5F44-C1B5-CB36E0401A57}"/>
              </a:ext>
            </a:extLst>
          </p:cNvPr>
          <p:cNvSpPr>
            <a:spLocks noGrp="1"/>
          </p:cNvSpPr>
          <p:nvPr>
            <p:ph type="sldNum" sz="quarter" idx="12"/>
          </p:nvPr>
        </p:nvSpPr>
        <p:spPr/>
        <p:txBody>
          <a:bodyPr/>
          <a:lstStyle/>
          <a:p>
            <a:fld id="{9C5BEA5F-45C3-4BB6-A590-5A9FB25E3428}" type="slidenum">
              <a:rPr lang="en-US" smtClean="0"/>
              <a:t>806</a:t>
            </a:fld>
            <a:endParaRPr lang="en-US"/>
          </a:p>
        </p:txBody>
      </p:sp>
      <p:pic>
        <p:nvPicPr>
          <p:cNvPr id="8" name="Picture 7">
            <a:extLst>
              <a:ext uri="{FF2B5EF4-FFF2-40B4-BE49-F238E27FC236}">
                <a16:creationId xmlns:a16="http://schemas.microsoft.com/office/drawing/2014/main" id="{5D5526A4-829B-94A0-FEC2-44874899341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AD0CDAEE-D6DA-AF4E-6629-DBA4A78E1AA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A1FC06C-F002-4EE3-1C76-234A1EFDFD8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B5D7755-BF77-8AE8-4E36-1FDD4A72B56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4716925-B3C8-3856-9F95-E4466DA9AD3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A4DB52E-1FA1-B36B-B326-ADB317EBC79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6B40CC2-50A1-C50E-09B7-512C1B92083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A63C268-0D6F-DC38-CA05-D4DC6626DD7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31DC724-27CB-8B71-725F-16EFBB4DEF5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919EA67-35B6-8FC1-3585-61C0B4EEEC6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0D1521D-D882-3B5E-2F1C-B516D35D5DB1}"/>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3BDF798-F3BC-324D-C42E-494FB4BAE0E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8A3C9A3-AE67-A2EA-5636-6400D4FEEF8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03A9035-B225-DBC9-EE00-CC53E9D0283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7A5521C-C5FB-324D-D54E-0CEC98429BA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5800436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CF167-8C8F-7BB6-EAC6-C96A64C6B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B7056-1FC5-4A90-0914-04FB5410410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B31A578-D508-FE1D-B32D-405A494FF0C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A67D07E-E3B1-3D2B-995D-94B752787044}"/>
              </a:ext>
            </a:extLst>
          </p:cNvPr>
          <p:cNvSpPr>
            <a:spLocks noGrp="1"/>
          </p:cNvSpPr>
          <p:nvPr>
            <p:ph type="sldNum" sz="quarter" idx="12"/>
          </p:nvPr>
        </p:nvSpPr>
        <p:spPr/>
        <p:txBody>
          <a:bodyPr/>
          <a:lstStyle/>
          <a:p>
            <a:fld id="{9C5BEA5F-45C3-4BB6-A590-5A9FB25E3428}" type="slidenum">
              <a:rPr lang="en-US" smtClean="0"/>
              <a:t>807</a:t>
            </a:fld>
            <a:endParaRPr lang="en-US"/>
          </a:p>
        </p:txBody>
      </p:sp>
      <p:pic>
        <p:nvPicPr>
          <p:cNvPr id="6" name="Picture 5">
            <a:extLst>
              <a:ext uri="{FF2B5EF4-FFF2-40B4-BE49-F238E27FC236}">
                <a16:creationId xmlns:a16="http://schemas.microsoft.com/office/drawing/2014/main" id="{BF9B47B1-D2D3-928B-C613-BC1BCFC9905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D56BCBD-4D8C-CAAD-0234-BCF6C0F86CE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28483411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E1F31-8B61-5B63-6705-D8908C82A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4F8C3-B0E0-BE74-6208-8D40A69D51D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A9C32D4-35D6-1319-7133-FE9703ED174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745F6FE-0E70-6C7E-DCD4-2644CB7AADA9}"/>
              </a:ext>
            </a:extLst>
          </p:cNvPr>
          <p:cNvSpPr>
            <a:spLocks noGrp="1"/>
          </p:cNvSpPr>
          <p:nvPr>
            <p:ph type="sldNum" sz="quarter" idx="12"/>
          </p:nvPr>
        </p:nvSpPr>
        <p:spPr/>
        <p:txBody>
          <a:bodyPr/>
          <a:lstStyle/>
          <a:p>
            <a:fld id="{9C5BEA5F-45C3-4BB6-A590-5A9FB25E3428}" type="slidenum">
              <a:rPr lang="en-US" smtClean="0"/>
              <a:t>808</a:t>
            </a:fld>
            <a:endParaRPr lang="en-US"/>
          </a:p>
        </p:txBody>
      </p:sp>
      <p:pic>
        <p:nvPicPr>
          <p:cNvPr id="8" name="Picture 7">
            <a:extLst>
              <a:ext uri="{FF2B5EF4-FFF2-40B4-BE49-F238E27FC236}">
                <a16:creationId xmlns:a16="http://schemas.microsoft.com/office/drawing/2014/main" id="{10CC873A-B964-7D37-3964-9668243A8E8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FC5B7DF-F367-5B1E-38A0-FC0562F421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5987C97-88A7-4816-2413-05C5FA1789E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FE1B32A-DB4C-589A-2DC7-1FCA98BC93D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D157609-CAFF-1CE6-1B54-3CBB91FEB14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0C337FC-1D2E-106B-77DD-0BCA7A80476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F0844F0-695D-A823-30C2-C56253A7973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16AAC9AB-6B10-1DCE-E82E-E4D2DB2F46BD}"/>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869ED11-33B0-FC78-414E-F889A2CF4FA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F45B573-0B12-641F-7E64-EDCF98D6B4C9}"/>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ACDD73C-46E9-4DAC-9FDD-E22438381A7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DA942D6-88B4-4448-FBE4-4F0BBBAAD84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C5D82D6-9449-8263-F4BB-37F2F9083D2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26887EC-D0D8-D42B-526B-AA0D416ABDD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2356412-C578-9CD7-6626-05A23726E77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0559103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BB3C-5A6A-BD5B-67ED-04A2367CA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210A3-EBA8-1D93-8641-F40F1D994E0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2B270B-B30D-2A70-A754-1BB90A61C9B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343B185-2F91-85AB-1C82-22DDD8A1064C}"/>
              </a:ext>
            </a:extLst>
          </p:cNvPr>
          <p:cNvSpPr>
            <a:spLocks noGrp="1"/>
          </p:cNvSpPr>
          <p:nvPr>
            <p:ph type="sldNum" sz="quarter" idx="12"/>
          </p:nvPr>
        </p:nvSpPr>
        <p:spPr/>
        <p:txBody>
          <a:bodyPr/>
          <a:lstStyle/>
          <a:p>
            <a:fld id="{9C5BEA5F-45C3-4BB6-A590-5A9FB25E3428}" type="slidenum">
              <a:rPr lang="en-US" smtClean="0"/>
              <a:t>809</a:t>
            </a:fld>
            <a:endParaRPr lang="en-US"/>
          </a:p>
        </p:txBody>
      </p:sp>
      <p:pic>
        <p:nvPicPr>
          <p:cNvPr id="6" name="Picture 5">
            <a:extLst>
              <a:ext uri="{FF2B5EF4-FFF2-40B4-BE49-F238E27FC236}">
                <a16:creationId xmlns:a16="http://schemas.microsoft.com/office/drawing/2014/main" id="{9E5989BB-3DA9-657D-67AB-1EB69CACEE7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8E7888DD-78C2-02FB-B545-A41DE328A4B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3771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6845C-48AB-C42F-1FE8-420F8D084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97915-6085-05B8-6ED1-5483FA50BB0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B790DA3-CAD7-0E01-EE25-4054BB7F6B8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9CB86F8-E873-2559-265A-47D900464AF0}"/>
              </a:ext>
            </a:extLst>
          </p:cNvPr>
          <p:cNvSpPr>
            <a:spLocks noGrp="1"/>
          </p:cNvSpPr>
          <p:nvPr>
            <p:ph type="sldNum" sz="quarter" idx="12"/>
          </p:nvPr>
        </p:nvSpPr>
        <p:spPr/>
        <p:txBody>
          <a:bodyPr/>
          <a:lstStyle/>
          <a:p>
            <a:fld id="{9C5BEA5F-45C3-4BB6-A590-5A9FB25E3428}" type="slidenum">
              <a:rPr lang="en-US" smtClean="0"/>
              <a:t>81</a:t>
            </a:fld>
            <a:endParaRPr lang="en-US"/>
          </a:p>
        </p:txBody>
      </p:sp>
      <p:pic>
        <p:nvPicPr>
          <p:cNvPr id="8" name="Picture 7">
            <a:extLst>
              <a:ext uri="{FF2B5EF4-FFF2-40B4-BE49-F238E27FC236}">
                <a16:creationId xmlns:a16="http://schemas.microsoft.com/office/drawing/2014/main" id="{A23756C4-6A19-D461-EBA3-AB92F59ECF6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4F20C11-E02F-BCE8-6BE9-0BA3923BBB0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A92DBC9-DCA5-ED85-DE94-235A71E9DD2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6D4DB66-22FE-8442-18FC-69ECF543518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05A7C54-029C-93A3-E275-0744EC5FB37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F6942EF-BF27-300E-8FB9-8D550FF64E7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E92F1DF-80EB-174D-D6D8-C04B6D75D66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272E091-322D-4E61-BAF5-CF54BAF130F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0E5D0AC-EFDF-EC94-5BAD-1343A178D9E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24582F5-36BA-A4BC-3CAC-D6741DFEB25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8020CB9-AD23-2E66-EA94-8AED82D1EA6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8DF367E6-7F6E-1460-EA1E-20DF1D7593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ADD9E89-9601-493F-F4E6-A183C889392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B78F66E-BE70-78D7-A425-E3160EE6B42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B6C1837-82D8-D2E1-F897-48A3F78B66A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009813856"/>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D59C-0D2C-7571-339D-F178568D8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75516-334F-F063-BC67-DDE74D2817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9D9792E-5107-0A5E-656C-CCEAAA2FBBF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3E0064A-66F3-500F-0062-3E5B856E0F6F}"/>
              </a:ext>
            </a:extLst>
          </p:cNvPr>
          <p:cNvSpPr>
            <a:spLocks noGrp="1"/>
          </p:cNvSpPr>
          <p:nvPr>
            <p:ph type="sldNum" sz="quarter" idx="12"/>
          </p:nvPr>
        </p:nvSpPr>
        <p:spPr/>
        <p:txBody>
          <a:bodyPr/>
          <a:lstStyle/>
          <a:p>
            <a:fld id="{9C5BEA5F-45C3-4BB6-A590-5A9FB25E3428}" type="slidenum">
              <a:rPr lang="en-US" smtClean="0"/>
              <a:t>810</a:t>
            </a:fld>
            <a:endParaRPr lang="en-US"/>
          </a:p>
        </p:txBody>
      </p:sp>
      <p:pic>
        <p:nvPicPr>
          <p:cNvPr id="6" name="Picture 5">
            <a:extLst>
              <a:ext uri="{FF2B5EF4-FFF2-40B4-BE49-F238E27FC236}">
                <a16:creationId xmlns:a16="http://schemas.microsoft.com/office/drawing/2014/main" id="{54E077E6-1551-F428-47EE-300E1ADEBDA4}"/>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B6AD3D18-F632-A399-AE9B-7B4CC699DE83}"/>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E3F35336-1816-356D-9C92-A1541A396166}"/>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949258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08E5E-4AFC-AFE8-273E-412D3FD5FA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C0BD71-B471-7B57-F264-73DAADD4D9BC}"/>
              </a:ext>
            </a:extLst>
          </p:cNvPr>
          <p:cNvSpPr>
            <a:spLocks noGrp="1"/>
          </p:cNvSpPr>
          <p:nvPr>
            <p:ph type="sldNum" sz="quarter" idx="12"/>
          </p:nvPr>
        </p:nvSpPr>
        <p:spPr/>
        <p:txBody>
          <a:bodyPr/>
          <a:lstStyle/>
          <a:p>
            <a:fld id="{9C5BEA5F-45C3-4BB6-A590-5A9FB25E3428}" type="slidenum">
              <a:rPr lang="en-US" smtClean="0"/>
              <a:t>811</a:t>
            </a:fld>
            <a:endParaRPr lang="en-US"/>
          </a:p>
        </p:txBody>
      </p:sp>
      <p:pic>
        <p:nvPicPr>
          <p:cNvPr id="3" name="Picture 2">
            <a:extLst>
              <a:ext uri="{FF2B5EF4-FFF2-40B4-BE49-F238E27FC236}">
                <a16:creationId xmlns:a16="http://schemas.microsoft.com/office/drawing/2014/main" id="{A0AD03F7-5DC9-8A14-CDDA-65EBEF98177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610FC6A-CCF4-3EBA-1857-A17E68ED829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9C8957E-98CB-601B-BAE0-F1A1987F022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9156591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B9D9-D7C6-3BAE-FB51-4030156666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24586A-F324-FC36-DA6B-1BDEF5AB893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812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436A516-C43D-15FD-1EE0-8E66823EAA4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02094EF-FA11-57F1-6D63-C86406C7558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CCCB0B0-3352-458E-5D10-7EDE63E8E34B}"/>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EBE38D1-2509-0693-C177-08F97D3AB022}"/>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5FDCD3B-43CA-6C52-5FCD-79B200B9770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59604255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F3FA5-5796-39A9-3A84-9375D41A5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1CDDC-3F9C-E7E9-4157-74EC8F14403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AFBE3FD-5970-4446-63AA-98A9337E66B5}"/>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8E9BFA9-0278-0C26-D1F1-9A62687A5BBC}"/>
              </a:ext>
            </a:extLst>
          </p:cNvPr>
          <p:cNvSpPr>
            <a:spLocks noGrp="1"/>
          </p:cNvSpPr>
          <p:nvPr>
            <p:ph type="sldNum" sz="quarter" idx="12"/>
          </p:nvPr>
        </p:nvSpPr>
        <p:spPr/>
        <p:txBody>
          <a:bodyPr/>
          <a:lstStyle/>
          <a:p>
            <a:fld id="{9C5BEA5F-45C3-4BB6-A590-5A9FB25E3428}" type="slidenum">
              <a:rPr lang="en-US" smtClean="0"/>
              <a:t>813</a:t>
            </a:fld>
            <a:endParaRPr lang="en-US"/>
          </a:p>
        </p:txBody>
      </p:sp>
      <p:pic>
        <p:nvPicPr>
          <p:cNvPr id="8" name="Picture 7">
            <a:extLst>
              <a:ext uri="{FF2B5EF4-FFF2-40B4-BE49-F238E27FC236}">
                <a16:creationId xmlns:a16="http://schemas.microsoft.com/office/drawing/2014/main" id="{47A38AE3-943D-CBFC-5418-6056AEDD87E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197DDA5-3B8F-D9FC-CFFC-7A3E6355CEB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64AA7A16-4F17-A672-E0BA-5C0F8F0B346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3CCFE84-084B-AF17-006B-76686A97049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576016B-1208-FEC4-723E-6D1CA7AF7E9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92C572C-3A90-743F-AB17-4F8AC1308EC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C8DE8C1-3E49-2001-C08C-7809806725F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83125D1-593F-DF43-F825-BF88AC8C32D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7D06616-6FC3-BD01-22F1-257DD17FE5C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1325ADC-DA53-61FB-842A-1FBC6FA9FDD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41A7DD5-46EE-07A1-1360-6CF3E346950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6464401-2DFC-C5C9-9EC5-FEE47658FA9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4DA3FF1-15DF-167F-E204-7A3E30AC3CA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77A6F70-A5B5-639C-D344-44A4FE04775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14E43F0-755B-E18D-C6AC-2E545BE2410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533509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827C-5B4B-6170-3D30-F64142445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528D5B-4DE1-79F6-F7EE-A2434E7D5C3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4C4A3D3-83A9-D068-CCC7-B6749C4A00A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96D079A-34AF-BDCF-B6F5-127B0DFEB213}"/>
              </a:ext>
            </a:extLst>
          </p:cNvPr>
          <p:cNvSpPr>
            <a:spLocks noGrp="1"/>
          </p:cNvSpPr>
          <p:nvPr>
            <p:ph type="sldNum" sz="quarter" idx="12"/>
          </p:nvPr>
        </p:nvSpPr>
        <p:spPr/>
        <p:txBody>
          <a:bodyPr/>
          <a:lstStyle/>
          <a:p>
            <a:fld id="{9C5BEA5F-45C3-4BB6-A590-5A9FB25E3428}" type="slidenum">
              <a:rPr lang="en-US" smtClean="0"/>
              <a:t>814</a:t>
            </a:fld>
            <a:endParaRPr lang="en-US"/>
          </a:p>
        </p:txBody>
      </p:sp>
      <p:pic>
        <p:nvPicPr>
          <p:cNvPr id="6" name="Picture 5">
            <a:extLst>
              <a:ext uri="{FF2B5EF4-FFF2-40B4-BE49-F238E27FC236}">
                <a16:creationId xmlns:a16="http://schemas.microsoft.com/office/drawing/2014/main" id="{BF6817AC-9522-7B8E-2FDD-3C143CA0D7B9}"/>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3F8BC229-BC03-4AF3-67F7-A863BA3BBFA1}"/>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501DB892-092A-53C0-EDC8-75723A0E892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AEA1F2D9-CEA7-D86E-EB08-7460967D1193}"/>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413015471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3AEF2-0C32-5BA5-C93A-162C0AD4A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4CBE-7E73-53F0-95D1-21A3B1279A2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3F94AE9-F741-C1D9-DAAF-D5FBE8E643A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4879D5D-D619-628F-5FFE-2F4AFE63BE8B}"/>
              </a:ext>
            </a:extLst>
          </p:cNvPr>
          <p:cNvSpPr>
            <a:spLocks noGrp="1"/>
          </p:cNvSpPr>
          <p:nvPr>
            <p:ph type="sldNum" sz="quarter" idx="12"/>
          </p:nvPr>
        </p:nvSpPr>
        <p:spPr/>
        <p:txBody>
          <a:bodyPr/>
          <a:lstStyle/>
          <a:p>
            <a:fld id="{9C5BEA5F-45C3-4BB6-A590-5A9FB25E3428}" type="slidenum">
              <a:rPr lang="en-US" smtClean="0"/>
              <a:t>815</a:t>
            </a:fld>
            <a:endParaRPr lang="en-US"/>
          </a:p>
        </p:txBody>
      </p:sp>
      <p:pic>
        <p:nvPicPr>
          <p:cNvPr id="8" name="Picture 7">
            <a:extLst>
              <a:ext uri="{FF2B5EF4-FFF2-40B4-BE49-F238E27FC236}">
                <a16:creationId xmlns:a16="http://schemas.microsoft.com/office/drawing/2014/main" id="{7C12F989-2639-6B12-22D3-F5603279A20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B4AA69B-4F62-F468-A677-2B956025D19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26822EA-6EBA-931D-1F20-CDAB2BC0DC6E}"/>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017AF52-670B-5985-5FF5-B86CD0AD52E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5B55770-661F-532A-CB85-4039B376840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290AEBC2-7ECA-ED2C-3C5E-95DD7F0426B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DD7BB95-5464-08B4-BABB-8412896B800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E8FA47B-E157-FF3C-1CAB-AE21C05A632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5CA56AB-C421-7446-523A-BBE1B95FC71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ECB6F53-EE1C-E1C0-B044-9EAFB088A8D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9E958BB-8CF7-B13E-2B27-AFF6C127D67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8F19395-9117-0D45-7F1D-E5ACDF0B605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F101224-4C4B-658C-7C2A-AF3CC0F12B0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10E3C3D-824C-493D-B1E3-75F9CFEB87A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4A28A9A-82AE-70CF-6580-97FB89A5678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708604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26BC7-8512-F7F3-2C2E-678DE34AD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A4A65-D82C-0172-CBBA-79447642517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DC83FA-CC99-10E2-4E76-C446EB395ED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4C375C7-E9C4-7C87-4A10-AF6EAFA40185}"/>
              </a:ext>
            </a:extLst>
          </p:cNvPr>
          <p:cNvSpPr>
            <a:spLocks noGrp="1"/>
          </p:cNvSpPr>
          <p:nvPr>
            <p:ph type="sldNum" sz="quarter" idx="12"/>
          </p:nvPr>
        </p:nvSpPr>
        <p:spPr/>
        <p:txBody>
          <a:bodyPr/>
          <a:lstStyle/>
          <a:p>
            <a:fld id="{9C5BEA5F-45C3-4BB6-A590-5A9FB25E3428}" type="slidenum">
              <a:rPr lang="en-US" smtClean="0"/>
              <a:t>816</a:t>
            </a:fld>
            <a:endParaRPr lang="en-US"/>
          </a:p>
        </p:txBody>
      </p:sp>
      <p:pic>
        <p:nvPicPr>
          <p:cNvPr id="6" name="Picture 5">
            <a:extLst>
              <a:ext uri="{FF2B5EF4-FFF2-40B4-BE49-F238E27FC236}">
                <a16:creationId xmlns:a16="http://schemas.microsoft.com/office/drawing/2014/main" id="{08F40192-445A-C375-CB91-B79600C54A0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6014C5D-FE37-B823-2460-1C647588456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6820665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44CF6-6E27-125F-E711-A4BC6CD7D41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74B536-DB3A-0104-18A3-C3CE6D6AD4C9}"/>
              </a:ext>
            </a:extLst>
          </p:cNvPr>
          <p:cNvSpPr>
            <a:spLocks noGrp="1"/>
          </p:cNvSpPr>
          <p:nvPr>
            <p:ph type="sldNum" sz="quarter" idx="12"/>
          </p:nvPr>
        </p:nvSpPr>
        <p:spPr/>
        <p:txBody>
          <a:bodyPr/>
          <a:lstStyle/>
          <a:p>
            <a:fld id="{9C5BEA5F-45C3-4BB6-A590-5A9FB25E3428}" type="slidenum">
              <a:rPr lang="en-US" smtClean="0"/>
              <a:t>817</a:t>
            </a:fld>
            <a:endParaRPr lang="en-US"/>
          </a:p>
        </p:txBody>
      </p:sp>
      <p:pic>
        <p:nvPicPr>
          <p:cNvPr id="6" name="Picture 5">
            <a:extLst>
              <a:ext uri="{FF2B5EF4-FFF2-40B4-BE49-F238E27FC236}">
                <a16:creationId xmlns:a16="http://schemas.microsoft.com/office/drawing/2014/main" id="{9A52DC94-0CF8-EDFB-BBD5-1D84655A06A3}"/>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47B547F2-A363-4AD6-3EF6-8986329D1C66}"/>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D728A6B3-1EB3-0AAF-35B8-7034B9CF005B}"/>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B5982073-E88B-2C46-CEC6-FD5250621FE6}"/>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817</a:t>
            </a:fld>
            <a:endParaRPr lang="en-US"/>
          </a:p>
        </p:txBody>
      </p:sp>
      <p:pic>
        <p:nvPicPr>
          <p:cNvPr id="7" name="Picture 6">
            <a:extLst>
              <a:ext uri="{FF2B5EF4-FFF2-40B4-BE49-F238E27FC236}">
                <a16:creationId xmlns:a16="http://schemas.microsoft.com/office/drawing/2014/main" id="{53A73ED8-F8FD-D19E-9B26-C709A304DB91}"/>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82219444-280D-FAA1-820C-A3A5A912EBBF}"/>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05FC530-5C31-CFAA-00CE-9B2DFA4E1436}"/>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B513237D-07F2-129E-6890-11A86B8B47B4}"/>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817</a:t>
            </a:fld>
            <a:endParaRPr lang="en-US"/>
          </a:p>
        </p:txBody>
      </p:sp>
      <p:pic>
        <p:nvPicPr>
          <p:cNvPr id="13" name="Picture 12">
            <a:extLst>
              <a:ext uri="{FF2B5EF4-FFF2-40B4-BE49-F238E27FC236}">
                <a16:creationId xmlns:a16="http://schemas.microsoft.com/office/drawing/2014/main" id="{6E1CCADD-3CC9-8942-0BAB-0BD44663AABC}"/>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F50B285A-354A-207F-A7B6-A8E095E623CF}"/>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7012E06-8FA6-17A1-69D2-0B28E7C32013}"/>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82394680-899E-E40E-F7FD-B53882B1E030}"/>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817</a:t>
            </a:fld>
            <a:endParaRPr lang="en-US"/>
          </a:p>
        </p:txBody>
      </p:sp>
      <p:pic>
        <p:nvPicPr>
          <p:cNvPr id="17" name="Picture 16">
            <a:extLst>
              <a:ext uri="{FF2B5EF4-FFF2-40B4-BE49-F238E27FC236}">
                <a16:creationId xmlns:a16="http://schemas.microsoft.com/office/drawing/2014/main" id="{1B9FD913-A62A-EBF5-337E-1B4113A496B5}"/>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844312F3-DE07-2BE2-A25F-0D096DA17158}"/>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CECB7E90-C803-CB6B-CFD5-12AEFE50D5BC}"/>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25277267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33250-8090-6576-5BD2-F75D5BD34F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CE7E5-05C5-BFA8-CF04-1EA265FC270D}"/>
              </a:ext>
            </a:extLst>
          </p:cNvPr>
          <p:cNvSpPr>
            <a:spLocks noGrp="1"/>
          </p:cNvSpPr>
          <p:nvPr>
            <p:ph type="sldNum" sz="quarter" idx="12"/>
          </p:nvPr>
        </p:nvSpPr>
        <p:spPr/>
        <p:txBody>
          <a:bodyPr/>
          <a:lstStyle/>
          <a:p>
            <a:fld id="{9C5BEA5F-45C3-4BB6-A590-5A9FB25E3428}" type="slidenum">
              <a:rPr lang="en-US" smtClean="0"/>
              <a:t>818</a:t>
            </a:fld>
            <a:endParaRPr lang="en-US"/>
          </a:p>
        </p:txBody>
      </p:sp>
      <p:pic>
        <p:nvPicPr>
          <p:cNvPr id="3" name="Picture 2">
            <a:extLst>
              <a:ext uri="{FF2B5EF4-FFF2-40B4-BE49-F238E27FC236}">
                <a16:creationId xmlns:a16="http://schemas.microsoft.com/office/drawing/2014/main" id="{C25F3303-E95A-A5A7-43BD-D505BADBE9B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B09FA548-8C0B-FB9B-1410-2B16B9679FB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5D244E3-8DEB-E51F-FFFA-5C69B6E3FA9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7480063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437EB-2988-D204-49A5-7832CBFBBF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4DC52-3826-5383-8594-F058AA115C14}"/>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819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4D151C6-83D7-3023-46D8-458C3ED3E29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F5C3A56-B6D9-12B3-D05F-9E502E53572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ACCEDE8-223C-94CA-B2CD-43EF0BE121B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FA8B160A-0D4D-EB93-34F5-3637B331AD5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E2EB11D-EAFC-6178-4778-05AB852E83A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027100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97B3-265D-BFB2-0769-75444A409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FD846-BE9F-6449-40C5-EB034DFA354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907A4B6-C406-452E-4B73-F9E9B12B8C9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B15C45F-43C2-5F57-37F2-75C2AC1155CB}"/>
              </a:ext>
            </a:extLst>
          </p:cNvPr>
          <p:cNvSpPr>
            <a:spLocks noGrp="1"/>
          </p:cNvSpPr>
          <p:nvPr>
            <p:ph type="sldNum" sz="quarter" idx="12"/>
          </p:nvPr>
        </p:nvSpPr>
        <p:spPr/>
        <p:txBody>
          <a:bodyPr/>
          <a:lstStyle/>
          <a:p>
            <a:fld id="{9C5BEA5F-45C3-4BB6-A590-5A9FB25E3428}" type="slidenum">
              <a:rPr lang="en-US" smtClean="0"/>
              <a:t>82</a:t>
            </a:fld>
            <a:endParaRPr lang="en-US"/>
          </a:p>
        </p:txBody>
      </p:sp>
      <p:pic>
        <p:nvPicPr>
          <p:cNvPr id="6" name="Picture 5">
            <a:extLst>
              <a:ext uri="{FF2B5EF4-FFF2-40B4-BE49-F238E27FC236}">
                <a16:creationId xmlns:a16="http://schemas.microsoft.com/office/drawing/2014/main" id="{6F48174C-C196-0294-EB4A-4199480F55C8}"/>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7ECDB6B-9FDB-3C03-C0F2-4C6619274D9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8076533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AB5E-30BA-64F9-03DE-A332A3E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3C9BC-7F71-06A5-0AA3-796C9FC7707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3F22336-6D6C-39E7-6787-0BA036908D4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345DB31-E575-BCE4-4A77-E5659FB7100D}"/>
              </a:ext>
            </a:extLst>
          </p:cNvPr>
          <p:cNvSpPr>
            <a:spLocks noGrp="1"/>
          </p:cNvSpPr>
          <p:nvPr>
            <p:ph type="sldNum" sz="quarter" idx="12"/>
          </p:nvPr>
        </p:nvSpPr>
        <p:spPr/>
        <p:txBody>
          <a:bodyPr/>
          <a:lstStyle/>
          <a:p>
            <a:fld id="{9C5BEA5F-45C3-4BB6-A590-5A9FB25E3428}" type="slidenum">
              <a:rPr lang="en-US" smtClean="0"/>
              <a:t>820</a:t>
            </a:fld>
            <a:endParaRPr lang="en-US"/>
          </a:p>
        </p:txBody>
      </p:sp>
      <p:pic>
        <p:nvPicPr>
          <p:cNvPr id="8" name="Picture 7">
            <a:extLst>
              <a:ext uri="{FF2B5EF4-FFF2-40B4-BE49-F238E27FC236}">
                <a16:creationId xmlns:a16="http://schemas.microsoft.com/office/drawing/2014/main" id="{CF2C9E27-7E78-1ED4-E390-7DEB2CC4E4C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84E6947-583B-07CA-19DF-69F497B3C39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0CC0F76-5792-D9BB-FD51-F1C3CD8A151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0EB3C80-397E-9340-32D1-0349A7C7763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DADF216-2A49-2E54-8983-993674B663F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33AA38F-0B7F-156D-5C81-8E7A80A49617}"/>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21EFFE54-4D6D-54C0-0833-10D49AFEE2B1}"/>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E5EB465-1F4E-9265-181E-A91344A871A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99C03A8-5C91-42F8-63EE-53F83716D0F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BADF609-08FA-EEF7-0A77-863CAB98A96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754FDA5-01CF-F878-0702-423474D0055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CAD5E99-4C6F-773D-F4F4-AFF3DFC7D550}"/>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338F955-C5CF-596A-BA59-28EE27528BD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027E4AB-4C93-0195-4BA2-642D9056160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53449E3-5605-5A73-0187-6BD8145786E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90900343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FA06-A16C-4A48-59D2-239C2DCC3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A3BD9A-F318-3D53-A005-A14AFF567E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12AB3D6-475E-D820-3E60-88F976714FA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E3B82B4-94C5-12D3-B340-3265784DA9A9}"/>
              </a:ext>
            </a:extLst>
          </p:cNvPr>
          <p:cNvSpPr>
            <a:spLocks noGrp="1"/>
          </p:cNvSpPr>
          <p:nvPr>
            <p:ph type="sldNum" sz="quarter" idx="12"/>
          </p:nvPr>
        </p:nvSpPr>
        <p:spPr/>
        <p:txBody>
          <a:bodyPr/>
          <a:lstStyle/>
          <a:p>
            <a:fld id="{9C5BEA5F-45C3-4BB6-A590-5A9FB25E3428}" type="slidenum">
              <a:rPr lang="en-US" smtClean="0"/>
              <a:t>821</a:t>
            </a:fld>
            <a:endParaRPr lang="en-US"/>
          </a:p>
        </p:txBody>
      </p:sp>
      <p:pic>
        <p:nvPicPr>
          <p:cNvPr id="6" name="Picture 5">
            <a:extLst>
              <a:ext uri="{FF2B5EF4-FFF2-40B4-BE49-F238E27FC236}">
                <a16:creationId xmlns:a16="http://schemas.microsoft.com/office/drawing/2014/main" id="{D6616698-B4F8-E432-6A72-8EDD8305F76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B42D0ACE-C9B1-B104-3A98-8EB179117172}"/>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68065671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117F5-8822-7B32-46A4-B9E7FC723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150348-2C23-16AA-8B05-58CF1992BA3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DF2277B-409C-65FE-5BCC-858AEDBA991F}"/>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3BB3C04D-5A0B-1426-E344-515E13983BF4}"/>
              </a:ext>
            </a:extLst>
          </p:cNvPr>
          <p:cNvSpPr>
            <a:spLocks noGrp="1"/>
          </p:cNvSpPr>
          <p:nvPr>
            <p:ph type="sldNum" sz="quarter" idx="12"/>
          </p:nvPr>
        </p:nvSpPr>
        <p:spPr/>
        <p:txBody>
          <a:bodyPr/>
          <a:lstStyle/>
          <a:p>
            <a:fld id="{9C5BEA5F-45C3-4BB6-A590-5A9FB25E3428}" type="slidenum">
              <a:rPr lang="en-US" smtClean="0"/>
              <a:t>822</a:t>
            </a:fld>
            <a:endParaRPr lang="en-US"/>
          </a:p>
        </p:txBody>
      </p:sp>
      <p:pic>
        <p:nvPicPr>
          <p:cNvPr id="8" name="Picture 7">
            <a:extLst>
              <a:ext uri="{FF2B5EF4-FFF2-40B4-BE49-F238E27FC236}">
                <a16:creationId xmlns:a16="http://schemas.microsoft.com/office/drawing/2014/main" id="{C06C05F7-BA68-C89D-5D34-A98B2ACE8C65}"/>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A4666BD-773C-56D5-6004-65170AA41E1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518A4A0-379E-9ED7-1C34-FEB24D1ABD5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9BD60C06-2E6E-4DB3-B155-7C3EDB8562C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8FCDA4C-4903-5728-E993-5249FA90F34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41FE78A-206F-261F-A367-6795AE79D90D}"/>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170FFBB-CF9D-CE7A-0801-A48E5BB321B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1290139-92B6-E1BD-5E58-E96A3D6D9CC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7B0F42F-D15B-3484-0351-6A4D01D8E57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041F3D3A-45CA-F6EB-7B81-C7BA48253AF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6BCE070-8BAD-CA04-7022-A8FCBE2113C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452C59F-F87B-003F-4BA4-B9AFC06C16C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24B3CE6-C58F-5E4B-9B1F-F2352A34B69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C360BC9-BB2C-2057-9234-E48867DBD0C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1BE4B0F-1A58-DACF-5232-063263EF550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32450345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A92B-508E-DC16-6D15-FFF09CFF3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58601-0661-09C8-05A2-0394A18ACC2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3BFDA13-1542-1C2B-0CB2-ABA00AA7D37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DFB277E-584B-6FE9-E434-B7960FE9E0C3}"/>
              </a:ext>
            </a:extLst>
          </p:cNvPr>
          <p:cNvSpPr>
            <a:spLocks noGrp="1"/>
          </p:cNvSpPr>
          <p:nvPr>
            <p:ph type="sldNum" sz="quarter" idx="12"/>
          </p:nvPr>
        </p:nvSpPr>
        <p:spPr/>
        <p:txBody>
          <a:bodyPr/>
          <a:lstStyle/>
          <a:p>
            <a:fld id="{9C5BEA5F-45C3-4BB6-A590-5A9FB25E3428}" type="slidenum">
              <a:rPr lang="en-US" smtClean="0"/>
              <a:t>823</a:t>
            </a:fld>
            <a:endParaRPr lang="en-US"/>
          </a:p>
        </p:txBody>
      </p:sp>
      <p:pic>
        <p:nvPicPr>
          <p:cNvPr id="6" name="Picture 5">
            <a:extLst>
              <a:ext uri="{FF2B5EF4-FFF2-40B4-BE49-F238E27FC236}">
                <a16:creationId xmlns:a16="http://schemas.microsoft.com/office/drawing/2014/main" id="{6D6572BF-01DD-E0C8-21DE-D0B699EA937A}"/>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1E62343-66D4-B274-AA61-E261B0C7173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0184402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1F7D-E310-0015-F95F-F4165CC9B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165E4-6C04-CE78-5FE2-A7EEAD1A8A1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E3A0DEC-C0C4-1780-0C7A-47B0C7D6329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C85BEA2-8F46-3C6C-344C-889BA3AAB38A}"/>
              </a:ext>
            </a:extLst>
          </p:cNvPr>
          <p:cNvSpPr>
            <a:spLocks noGrp="1"/>
          </p:cNvSpPr>
          <p:nvPr>
            <p:ph type="sldNum" sz="quarter" idx="12"/>
          </p:nvPr>
        </p:nvSpPr>
        <p:spPr/>
        <p:txBody>
          <a:bodyPr/>
          <a:lstStyle/>
          <a:p>
            <a:fld id="{9C5BEA5F-45C3-4BB6-A590-5A9FB25E3428}" type="slidenum">
              <a:rPr lang="en-US" smtClean="0"/>
              <a:t>824</a:t>
            </a:fld>
            <a:endParaRPr lang="en-US"/>
          </a:p>
        </p:txBody>
      </p:sp>
      <p:pic>
        <p:nvPicPr>
          <p:cNvPr id="6" name="Picture 5">
            <a:extLst>
              <a:ext uri="{FF2B5EF4-FFF2-40B4-BE49-F238E27FC236}">
                <a16:creationId xmlns:a16="http://schemas.microsoft.com/office/drawing/2014/main" id="{57C641BA-DE03-DC42-FE42-26FC6C51165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FDCF35BD-DF34-0DD1-DFF6-C22CC87B13E1}"/>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02E7844-A31C-92C7-D9E2-3CA80F7EB119}"/>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5809564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93D48-8BED-59A8-9EEC-0D23AD6CF4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B363E3-E6DC-6452-1C3D-7E4003A744D3}"/>
              </a:ext>
            </a:extLst>
          </p:cNvPr>
          <p:cNvSpPr>
            <a:spLocks noGrp="1"/>
          </p:cNvSpPr>
          <p:nvPr>
            <p:ph type="sldNum" sz="quarter" idx="12"/>
          </p:nvPr>
        </p:nvSpPr>
        <p:spPr/>
        <p:txBody>
          <a:bodyPr/>
          <a:lstStyle/>
          <a:p>
            <a:fld id="{9C5BEA5F-45C3-4BB6-A590-5A9FB25E3428}" type="slidenum">
              <a:rPr lang="en-US" smtClean="0"/>
              <a:t>825</a:t>
            </a:fld>
            <a:endParaRPr lang="en-US"/>
          </a:p>
        </p:txBody>
      </p:sp>
      <p:pic>
        <p:nvPicPr>
          <p:cNvPr id="3" name="Picture 2">
            <a:extLst>
              <a:ext uri="{FF2B5EF4-FFF2-40B4-BE49-F238E27FC236}">
                <a16:creationId xmlns:a16="http://schemas.microsoft.com/office/drawing/2014/main" id="{7F462628-F0D2-F055-200A-1CACB87E9E0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2304AC3-BF69-431E-1290-178F38A453B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1B89B75-4454-9F4C-3BB9-CD835E57F86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4432729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2CF4C-4EEF-2A85-CA09-6D262F50E8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E727E2-F0E1-56DD-9915-E0D01804F5D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826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D0A71FF-3B3D-88C3-2C1D-F3A261E8DCB5}"/>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C773F754-B03B-ADBA-BE51-D6826B6A51E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A9F59B1A-3359-9EB2-D8C7-AEE23221FBE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BFBDFE7-D04A-3AE0-4146-124290ECF66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A7B9FF8-978A-3EF4-8F0A-C1B049CD42A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70803618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75E8E-CA94-9304-3746-8B042B1339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4FC6E1-60BA-BAFC-AE87-CF9944A8AE50}"/>
              </a:ext>
            </a:extLst>
          </p:cNvPr>
          <p:cNvSpPr>
            <a:spLocks noGrp="1"/>
          </p:cNvSpPr>
          <p:nvPr>
            <p:ph type="sldNum" sz="quarter" idx="12"/>
          </p:nvPr>
        </p:nvSpPr>
        <p:spPr/>
        <p:txBody>
          <a:bodyPr/>
          <a:lstStyle/>
          <a:p>
            <a:fld id="{9C5BEA5F-45C3-4BB6-A590-5A9FB25E3428}" type="slidenum">
              <a:rPr lang="en-US" smtClean="0"/>
              <a:t>827</a:t>
            </a:fld>
            <a:endParaRPr lang="en-US"/>
          </a:p>
        </p:txBody>
      </p:sp>
      <p:pic>
        <p:nvPicPr>
          <p:cNvPr id="3" name="Picture 2">
            <a:extLst>
              <a:ext uri="{FF2B5EF4-FFF2-40B4-BE49-F238E27FC236}">
                <a16:creationId xmlns:a16="http://schemas.microsoft.com/office/drawing/2014/main" id="{708F5C74-C159-77C2-92B3-1B61515BF3E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1DAC893-D085-7611-8089-8E9CAE3373C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C79D8C9-5B13-B8A1-4205-EEDD03F6ED0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437389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60979-19D5-AF01-82EC-DDB1B2A928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AAA7AB-627E-B257-5E41-D8B31BA29AF8}"/>
              </a:ext>
            </a:extLst>
          </p:cNvPr>
          <p:cNvSpPr>
            <a:spLocks noGrp="1"/>
          </p:cNvSpPr>
          <p:nvPr>
            <p:ph type="sldNum" sz="quarter" idx="12"/>
          </p:nvPr>
        </p:nvSpPr>
        <p:spPr/>
        <p:txBody>
          <a:bodyPr/>
          <a:lstStyle/>
          <a:p>
            <a:fld id="{9C5BEA5F-45C3-4BB6-A590-5A9FB25E3428}" type="slidenum">
              <a:rPr lang="en-US" smtClean="0"/>
              <a:t>828</a:t>
            </a:fld>
            <a:endParaRPr lang="en-US"/>
          </a:p>
        </p:txBody>
      </p:sp>
      <p:pic>
        <p:nvPicPr>
          <p:cNvPr id="3" name="Picture 2">
            <a:extLst>
              <a:ext uri="{FF2B5EF4-FFF2-40B4-BE49-F238E27FC236}">
                <a16:creationId xmlns:a16="http://schemas.microsoft.com/office/drawing/2014/main" id="{8EF7143C-8012-B86B-8515-5E378F76123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7160E39-B58C-89C2-DE42-082B73219FB1}"/>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D279FD9-3A09-4384-DBF7-584CFA1C9EA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40466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1E29-487C-7009-E92D-A5C60AE55E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6C0A7-78A1-F740-A6FE-E8DDBB345223}"/>
              </a:ext>
            </a:extLst>
          </p:cNvPr>
          <p:cNvSpPr>
            <a:spLocks noGrp="1"/>
          </p:cNvSpPr>
          <p:nvPr>
            <p:ph type="sldNum" sz="quarter" idx="12"/>
          </p:nvPr>
        </p:nvSpPr>
        <p:spPr/>
        <p:txBody>
          <a:bodyPr/>
          <a:lstStyle/>
          <a:p>
            <a:fld id="{9C5BEA5F-45C3-4BB6-A590-5A9FB25E3428}" type="slidenum">
              <a:rPr lang="en-US" smtClean="0"/>
              <a:t>829</a:t>
            </a:fld>
            <a:endParaRPr lang="en-US"/>
          </a:p>
        </p:txBody>
      </p:sp>
      <p:pic>
        <p:nvPicPr>
          <p:cNvPr id="3" name="Picture 2">
            <a:extLst>
              <a:ext uri="{FF2B5EF4-FFF2-40B4-BE49-F238E27FC236}">
                <a16:creationId xmlns:a16="http://schemas.microsoft.com/office/drawing/2014/main" id="{D1B360DA-1EDC-E379-D007-A4874CC8513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0BDFB1B-8410-9448-04E8-204A6C6A0FD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65B19F3-FD75-404E-C97B-1937E958D94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13116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CF680-737A-DC41-146D-7C15EA731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6017B-1B17-9B62-4C98-D4FC4F7A35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CC5205D-48F4-7265-2F49-3ADD8B09AC98}"/>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0ACFB58-7A02-C69D-E7CE-B115B7FE59F3}"/>
              </a:ext>
            </a:extLst>
          </p:cNvPr>
          <p:cNvSpPr>
            <a:spLocks noGrp="1"/>
          </p:cNvSpPr>
          <p:nvPr>
            <p:ph type="sldNum" sz="quarter" idx="12"/>
          </p:nvPr>
        </p:nvSpPr>
        <p:spPr/>
        <p:txBody>
          <a:bodyPr/>
          <a:lstStyle/>
          <a:p>
            <a:fld id="{9C5BEA5F-45C3-4BB6-A590-5A9FB25E3428}" type="slidenum">
              <a:rPr lang="en-US" smtClean="0"/>
              <a:t>83</a:t>
            </a:fld>
            <a:endParaRPr lang="en-US"/>
          </a:p>
        </p:txBody>
      </p:sp>
      <p:pic>
        <p:nvPicPr>
          <p:cNvPr id="6" name="Picture 5">
            <a:extLst>
              <a:ext uri="{FF2B5EF4-FFF2-40B4-BE49-F238E27FC236}">
                <a16:creationId xmlns:a16="http://schemas.microsoft.com/office/drawing/2014/main" id="{A3987F7B-B6E8-18EC-4BF0-A7A79D8DDEE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27961E91-4068-187E-B4B5-17D89A0BC25B}"/>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73D3AE4A-FD53-1CC1-7A5B-052DAD5311CC}"/>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90253520"/>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7C9C6-7C2A-F2F9-F794-A432FAA63F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AB7D4-6C78-DC97-17B0-15DAC91F5EE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830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C43D1A3-297D-9A36-50E3-8C82173F3DA9}"/>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B4C0E53-1728-4D51-F438-764663D3521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00DE0BD-89BF-1342-1781-F952E389FD4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505BA5D-DED9-372A-8D3A-99DD623D587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697ADA5-8A50-928C-F55F-4ED36C2403CA}"/>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3188265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91A0-84AA-D5B2-3DAA-37F2DC9CC9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2443C1-CC3E-6D3D-7FDF-901C98108844}"/>
              </a:ext>
            </a:extLst>
          </p:cNvPr>
          <p:cNvSpPr>
            <a:spLocks noGrp="1"/>
          </p:cNvSpPr>
          <p:nvPr>
            <p:ph type="sldNum" sz="quarter" idx="12"/>
          </p:nvPr>
        </p:nvSpPr>
        <p:spPr/>
        <p:txBody>
          <a:bodyPr/>
          <a:lstStyle/>
          <a:p>
            <a:fld id="{9C5BEA5F-45C3-4BB6-A590-5A9FB25E3428}" type="slidenum">
              <a:rPr lang="en-US" smtClean="0"/>
              <a:t>831</a:t>
            </a:fld>
            <a:endParaRPr lang="en-US"/>
          </a:p>
        </p:txBody>
      </p:sp>
      <p:pic>
        <p:nvPicPr>
          <p:cNvPr id="3" name="Picture 2">
            <a:extLst>
              <a:ext uri="{FF2B5EF4-FFF2-40B4-BE49-F238E27FC236}">
                <a16:creationId xmlns:a16="http://schemas.microsoft.com/office/drawing/2014/main" id="{244D5C1C-1794-1C21-BA71-5D41CE1DFE8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22E6179-3ECC-DE8F-23DB-B69E93665B9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2DB0F82-290B-C7E2-A6B2-35EB3A2ED8D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3706024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FB55B-99FF-3D40-ABDB-5AA09739F86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96617-4389-11FC-3A5C-5CFEEA8A9D0E}"/>
              </a:ext>
            </a:extLst>
          </p:cNvPr>
          <p:cNvSpPr>
            <a:spLocks noGrp="1"/>
          </p:cNvSpPr>
          <p:nvPr>
            <p:ph type="sldNum" sz="quarter" idx="12"/>
          </p:nvPr>
        </p:nvSpPr>
        <p:spPr/>
        <p:txBody>
          <a:bodyPr/>
          <a:lstStyle/>
          <a:p>
            <a:fld id="{9C5BEA5F-45C3-4BB6-A590-5A9FB25E3428}" type="slidenum">
              <a:rPr lang="en-US" smtClean="0"/>
              <a:t>832</a:t>
            </a:fld>
            <a:endParaRPr lang="en-US"/>
          </a:p>
        </p:txBody>
      </p:sp>
      <p:pic>
        <p:nvPicPr>
          <p:cNvPr id="3" name="Picture 2">
            <a:extLst>
              <a:ext uri="{FF2B5EF4-FFF2-40B4-BE49-F238E27FC236}">
                <a16:creationId xmlns:a16="http://schemas.microsoft.com/office/drawing/2014/main" id="{611A426C-EAFD-B7E9-9D2B-E456BF57B65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102B725-9F95-FC28-C4B2-8C93C52B3E8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F18E9E0-1AF4-249D-813E-5DCCA1EAF4D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8704722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2A265-9402-3226-D0BA-60572DF78B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2B1041-2F1E-3104-914A-027D8360B94E}"/>
              </a:ext>
            </a:extLst>
          </p:cNvPr>
          <p:cNvSpPr>
            <a:spLocks noGrp="1"/>
          </p:cNvSpPr>
          <p:nvPr>
            <p:ph type="sldNum" sz="quarter" idx="12"/>
          </p:nvPr>
        </p:nvSpPr>
        <p:spPr/>
        <p:txBody>
          <a:bodyPr/>
          <a:lstStyle/>
          <a:p>
            <a:fld id="{9C5BEA5F-45C3-4BB6-A590-5A9FB25E3428}" type="slidenum">
              <a:rPr lang="en-US" smtClean="0"/>
              <a:t>833</a:t>
            </a:fld>
            <a:endParaRPr lang="en-US"/>
          </a:p>
        </p:txBody>
      </p:sp>
      <p:pic>
        <p:nvPicPr>
          <p:cNvPr id="3" name="Picture 2">
            <a:extLst>
              <a:ext uri="{FF2B5EF4-FFF2-40B4-BE49-F238E27FC236}">
                <a16:creationId xmlns:a16="http://schemas.microsoft.com/office/drawing/2014/main" id="{C1E921AE-1BF3-97CA-B49B-0B6E716568B4}"/>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9C8B1BB-2437-6FC7-EFF6-83BA9CE4857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C64ACAE-8F77-A17F-9719-7369FBAF8A5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174620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241A2-E512-A0CA-E3FA-F2F50F1602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4F6773-D3E9-352C-EFC2-6485761A935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834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1EB8BDF-F1F3-0D07-2C77-8730DABA8E5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95EC14D-E50F-E016-C575-61EE70601FD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1A2C96D-EF74-BEAA-55BE-30633E7B656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8B134CB-A156-2EE3-6E04-0A25ADC26C5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76B4862-35F7-00B3-1956-7A1E715238D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91851145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48B9-2D7D-7671-692C-4A9A590A0E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481BC-EAF1-3707-5E97-83B4DD80C9D2}"/>
              </a:ext>
            </a:extLst>
          </p:cNvPr>
          <p:cNvSpPr>
            <a:spLocks noGrp="1"/>
          </p:cNvSpPr>
          <p:nvPr>
            <p:ph type="sldNum" sz="quarter" idx="12"/>
          </p:nvPr>
        </p:nvSpPr>
        <p:spPr/>
        <p:txBody>
          <a:bodyPr/>
          <a:lstStyle/>
          <a:p>
            <a:fld id="{9C5BEA5F-45C3-4BB6-A590-5A9FB25E3428}" type="slidenum">
              <a:rPr lang="en-US" smtClean="0"/>
              <a:t>835</a:t>
            </a:fld>
            <a:endParaRPr lang="en-US"/>
          </a:p>
        </p:txBody>
      </p:sp>
      <p:pic>
        <p:nvPicPr>
          <p:cNvPr id="3" name="Picture 2">
            <a:extLst>
              <a:ext uri="{FF2B5EF4-FFF2-40B4-BE49-F238E27FC236}">
                <a16:creationId xmlns:a16="http://schemas.microsoft.com/office/drawing/2014/main" id="{8116FDC9-5745-F7AF-E286-0677A7C9D16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24D4B37D-E128-FF7E-C1A7-CD895A54494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7ADAC245-1749-C19C-0A51-98089E3D839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986786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193E-6288-87CC-60E5-CFDDCD0D0A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7DB878-9277-30CF-BE12-D9116BA19108}"/>
              </a:ext>
            </a:extLst>
          </p:cNvPr>
          <p:cNvSpPr>
            <a:spLocks noGrp="1"/>
          </p:cNvSpPr>
          <p:nvPr>
            <p:ph type="sldNum" sz="quarter" idx="12"/>
          </p:nvPr>
        </p:nvSpPr>
        <p:spPr/>
        <p:txBody>
          <a:bodyPr/>
          <a:lstStyle/>
          <a:p>
            <a:fld id="{9C5BEA5F-45C3-4BB6-A590-5A9FB25E3428}" type="slidenum">
              <a:rPr lang="en-US" smtClean="0"/>
              <a:t>836</a:t>
            </a:fld>
            <a:endParaRPr lang="en-US"/>
          </a:p>
        </p:txBody>
      </p:sp>
      <p:pic>
        <p:nvPicPr>
          <p:cNvPr id="3" name="Picture 2">
            <a:extLst>
              <a:ext uri="{FF2B5EF4-FFF2-40B4-BE49-F238E27FC236}">
                <a16:creationId xmlns:a16="http://schemas.microsoft.com/office/drawing/2014/main" id="{1FBF3E9C-0E8E-0EDC-F320-D806553F8F9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963A188-6986-3BAF-0E83-34359A18EF4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52DEBB5-DCC5-3127-0B9A-99DD9E2A124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7478423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10675-1150-579F-04DA-2E7772532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88B0-03F9-92AE-F73D-821A3C43890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F7F0D2B-7C71-F85E-CCCA-C06AD8AA2C3E}"/>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E7903D5-1C86-415E-EF93-040A8408DD35}"/>
              </a:ext>
            </a:extLst>
          </p:cNvPr>
          <p:cNvSpPr>
            <a:spLocks noGrp="1"/>
          </p:cNvSpPr>
          <p:nvPr>
            <p:ph type="sldNum" sz="quarter" idx="12"/>
          </p:nvPr>
        </p:nvSpPr>
        <p:spPr/>
        <p:txBody>
          <a:bodyPr/>
          <a:lstStyle/>
          <a:p>
            <a:fld id="{9C5BEA5F-45C3-4BB6-A590-5A9FB25E3428}" type="slidenum">
              <a:rPr lang="en-US" smtClean="0"/>
              <a:t>837</a:t>
            </a:fld>
            <a:endParaRPr lang="en-US"/>
          </a:p>
        </p:txBody>
      </p:sp>
      <p:pic>
        <p:nvPicPr>
          <p:cNvPr id="8" name="Picture 7">
            <a:extLst>
              <a:ext uri="{FF2B5EF4-FFF2-40B4-BE49-F238E27FC236}">
                <a16:creationId xmlns:a16="http://schemas.microsoft.com/office/drawing/2014/main" id="{AD1A05FE-0F23-DABE-CBE4-51AF9BB2E4E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BA107C4-7CF5-9BB2-3BBC-AFFBC7C55B4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87511AB-CA67-1ECB-F0A2-3627DB98DE6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13FAD85-0129-E98C-268B-3FBA593FA01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DC70F0E-1B01-75D5-881D-6EE35D43FC7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D4F065F-761F-535F-809C-7C633761791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DDC22F8-BC65-59E4-F315-111F247D8DD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6844E49-0A1C-8763-B82E-90B7D889F30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AACC613-AE03-BEB6-558B-5927A823B19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015BD63-4FA0-6D4B-F34C-6A662ADA58D2}"/>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E50B2BF-C3B6-2D7D-C79B-855949E117D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E58D41D-CF8C-EB94-3FA6-91DBD68CB53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142C6C5-96F5-FC2F-1851-19D60294391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3A13533-7A5E-24DF-86B3-7B552EC8142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105123A-3EC7-FBEF-AD92-8B3D4E9ACB2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52049617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38BBA-FDA2-1DA7-DA18-C98D0DA2FB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3CD11-1C4B-4146-8348-12707B6F65A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68C85A7-90D9-C743-C811-736EA7D73C1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F1139D5-6229-C543-6DA6-81D3264C31E4}"/>
              </a:ext>
            </a:extLst>
          </p:cNvPr>
          <p:cNvSpPr>
            <a:spLocks noGrp="1"/>
          </p:cNvSpPr>
          <p:nvPr>
            <p:ph type="sldNum" sz="quarter" idx="12"/>
          </p:nvPr>
        </p:nvSpPr>
        <p:spPr/>
        <p:txBody>
          <a:bodyPr/>
          <a:lstStyle/>
          <a:p>
            <a:fld id="{9C5BEA5F-45C3-4BB6-A590-5A9FB25E3428}" type="slidenum">
              <a:rPr lang="en-US" smtClean="0"/>
              <a:t>838</a:t>
            </a:fld>
            <a:endParaRPr lang="en-US"/>
          </a:p>
        </p:txBody>
      </p:sp>
      <p:pic>
        <p:nvPicPr>
          <p:cNvPr id="6" name="Picture 5">
            <a:extLst>
              <a:ext uri="{FF2B5EF4-FFF2-40B4-BE49-F238E27FC236}">
                <a16:creationId xmlns:a16="http://schemas.microsoft.com/office/drawing/2014/main" id="{2D474E2B-0C10-5400-8166-E0444EEC599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A9D9D69-FF7E-2589-8D96-294C7286063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14187471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42E96-6F4D-F524-1170-4F42151BC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214CF-BC48-9A25-6E6D-219668C64C6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D48897E-58B8-232D-0705-F6CE0B7ADEF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0EF86A0D-16DE-30EE-3921-C16F593EE875}"/>
              </a:ext>
            </a:extLst>
          </p:cNvPr>
          <p:cNvSpPr>
            <a:spLocks noGrp="1"/>
          </p:cNvSpPr>
          <p:nvPr>
            <p:ph type="sldNum" sz="quarter" idx="12"/>
          </p:nvPr>
        </p:nvSpPr>
        <p:spPr/>
        <p:txBody>
          <a:bodyPr/>
          <a:lstStyle/>
          <a:p>
            <a:fld id="{9C5BEA5F-45C3-4BB6-A590-5A9FB25E3428}" type="slidenum">
              <a:rPr lang="en-US" smtClean="0"/>
              <a:t>839</a:t>
            </a:fld>
            <a:endParaRPr lang="en-US"/>
          </a:p>
        </p:txBody>
      </p:sp>
      <p:pic>
        <p:nvPicPr>
          <p:cNvPr id="8" name="Picture 7">
            <a:extLst>
              <a:ext uri="{FF2B5EF4-FFF2-40B4-BE49-F238E27FC236}">
                <a16:creationId xmlns:a16="http://schemas.microsoft.com/office/drawing/2014/main" id="{62265539-3CC2-27CB-242C-23EF589710F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8D843FB-6950-39BB-FAE2-CB436CDA73A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968B249-C2BA-0796-F335-922020BD9F1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16FD371-D99B-60A0-CF66-91D4043B668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F4DE159-8997-DC6B-3672-2167C71F676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3A4FE7F-BEAF-8194-987B-2E59317F06F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63D6B6DC-F4CA-5D09-75BA-EB512F3F38D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163C9BC-582C-F800-63FD-43C3976EB604}"/>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9043A9EF-0CAD-D345-8C39-1620197C6B2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C657437-0E7E-5BC6-2EE3-392394E8806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5AD642E-445F-6B0B-43A5-59FDF5B247E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ACA2119-E167-C4DA-7208-B3DE880BD73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ADDDA01-D51A-6B8E-5D59-CB02891556F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066D650-4117-2C6B-FCF9-82038ABE4B5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B8AD320-9905-2BDF-58CF-F7450F001367}"/>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790095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016D4-8AFD-5F58-8549-D671898C08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3CEF08-D18E-3742-95D2-3DF3E8CECEAF}"/>
              </a:ext>
            </a:extLst>
          </p:cNvPr>
          <p:cNvSpPr>
            <a:spLocks noGrp="1"/>
          </p:cNvSpPr>
          <p:nvPr>
            <p:ph type="sldNum" sz="quarter" idx="12"/>
          </p:nvPr>
        </p:nvSpPr>
        <p:spPr/>
        <p:txBody>
          <a:bodyPr/>
          <a:lstStyle/>
          <a:p>
            <a:fld id="{9C5BEA5F-45C3-4BB6-A590-5A9FB25E3428}" type="slidenum">
              <a:rPr lang="en-US" smtClean="0"/>
              <a:t>84</a:t>
            </a:fld>
            <a:endParaRPr lang="en-US"/>
          </a:p>
        </p:txBody>
      </p:sp>
      <p:pic>
        <p:nvPicPr>
          <p:cNvPr id="3" name="Picture 2">
            <a:extLst>
              <a:ext uri="{FF2B5EF4-FFF2-40B4-BE49-F238E27FC236}">
                <a16:creationId xmlns:a16="http://schemas.microsoft.com/office/drawing/2014/main" id="{ECF13692-4E6F-B7DC-6A16-1A2B27BFF9D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C275F26-012E-8870-FA0F-FBF33B0087B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55E5A99-9395-B513-CB5B-7C1D9EF4AD6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38441502"/>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E989A-0765-C7D3-B4E6-B4442DD7F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B62D4-3E72-3E6C-6DB2-84777B4099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020A382-DAC8-2618-6137-072F1C2C74E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386C2B7-AC08-3CCB-84E4-5E8810950857}"/>
              </a:ext>
            </a:extLst>
          </p:cNvPr>
          <p:cNvSpPr>
            <a:spLocks noGrp="1"/>
          </p:cNvSpPr>
          <p:nvPr>
            <p:ph type="sldNum" sz="quarter" idx="12"/>
          </p:nvPr>
        </p:nvSpPr>
        <p:spPr/>
        <p:txBody>
          <a:bodyPr/>
          <a:lstStyle/>
          <a:p>
            <a:fld id="{9C5BEA5F-45C3-4BB6-A590-5A9FB25E3428}" type="slidenum">
              <a:rPr lang="en-US" smtClean="0"/>
              <a:t>840</a:t>
            </a:fld>
            <a:endParaRPr lang="en-US"/>
          </a:p>
        </p:txBody>
      </p:sp>
      <p:pic>
        <p:nvPicPr>
          <p:cNvPr id="6" name="Picture 5">
            <a:extLst>
              <a:ext uri="{FF2B5EF4-FFF2-40B4-BE49-F238E27FC236}">
                <a16:creationId xmlns:a16="http://schemas.microsoft.com/office/drawing/2014/main" id="{49849FFE-D7DD-2A90-2FAA-41E88923A5C9}"/>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8F428C2-A534-43D0-CACF-9B2D63C9BDE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2451299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C68E3-CE09-27B8-7BC7-007F6B12E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A49DF3-B067-0C61-E0C9-F3ADC1482E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B58F13-1ED9-BEAA-94FA-24CAE919B12D}"/>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F4F632F-5409-00FB-F6CA-F7DC4B24C8D3}"/>
              </a:ext>
            </a:extLst>
          </p:cNvPr>
          <p:cNvSpPr>
            <a:spLocks noGrp="1"/>
          </p:cNvSpPr>
          <p:nvPr>
            <p:ph type="sldNum" sz="quarter" idx="12"/>
          </p:nvPr>
        </p:nvSpPr>
        <p:spPr/>
        <p:txBody>
          <a:bodyPr/>
          <a:lstStyle/>
          <a:p>
            <a:fld id="{9C5BEA5F-45C3-4BB6-A590-5A9FB25E3428}" type="slidenum">
              <a:rPr lang="en-US" smtClean="0"/>
              <a:t>841</a:t>
            </a:fld>
            <a:endParaRPr lang="en-US"/>
          </a:p>
        </p:txBody>
      </p:sp>
      <p:pic>
        <p:nvPicPr>
          <p:cNvPr id="6" name="Picture 5">
            <a:extLst>
              <a:ext uri="{FF2B5EF4-FFF2-40B4-BE49-F238E27FC236}">
                <a16:creationId xmlns:a16="http://schemas.microsoft.com/office/drawing/2014/main" id="{80ADF41A-48A5-6081-5F9F-20968B5857D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E4A88F4C-4884-DAAE-0CFE-25A1F930139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9C41EBA-E964-16AC-9FA3-389B8B1DDB8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68270214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5F44-C8BB-031A-C675-9B3046998B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5A2F5B-1BBC-BB65-B022-B890B8051030}"/>
              </a:ext>
            </a:extLst>
          </p:cNvPr>
          <p:cNvSpPr>
            <a:spLocks noGrp="1"/>
          </p:cNvSpPr>
          <p:nvPr>
            <p:ph type="sldNum" sz="quarter" idx="12"/>
          </p:nvPr>
        </p:nvSpPr>
        <p:spPr/>
        <p:txBody>
          <a:bodyPr/>
          <a:lstStyle/>
          <a:p>
            <a:fld id="{9C5BEA5F-45C3-4BB6-A590-5A9FB25E3428}" type="slidenum">
              <a:rPr lang="en-US" smtClean="0"/>
              <a:t>842</a:t>
            </a:fld>
            <a:endParaRPr lang="en-US"/>
          </a:p>
        </p:txBody>
      </p:sp>
      <p:pic>
        <p:nvPicPr>
          <p:cNvPr id="3" name="Picture 2">
            <a:extLst>
              <a:ext uri="{FF2B5EF4-FFF2-40B4-BE49-F238E27FC236}">
                <a16:creationId xmlns:a16="http://schemas.microsoft.com/office/drawing/2014/main" id="{E6233E0A-EC96-ACB1-AB7F-7FB4E88766D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2655110-00B5-B12D-3B7A-C07AA64F6B6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B3E84732-CC45-1093-7666-476F4CF061D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57252875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043E-04A8-5300-1CCA-ACB5E152D1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CF4535-C85B-868D-62EE-0EB1738DCFB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843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FF8EB83-AF28-2573-97F2-896BA795985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F204B73-AD9A-82A4-6519-F8BAC223919E}"/>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8CA5CED-3386-75D0-B4D5-19FA87D5C31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942CA47-5954-A553-DE89-08400A7F40D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6F4BC97D-6608-E078-AC6F-DC740BE0E26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51350756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A79B-BACA-2E93-0BEE-5301EF263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3E5A-0411-9821-C6F0-7C2DF560004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77D8857-D20E-88C7-F067-9B9F96A0C37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23EDE83-8A7B-687C-4CA0-87C6DCF88A5A}"/>
              </a:ext>
            </a:extLst>
          </p:cNvPr>
          <p:cNvSpPr>
            <a:spLocks noGrp="1"/>
          </p:cNvSpPr>
          <p:nvPr>
            <p:ph type="sldNum" sz="quarter" idx="12"/>
          </p:nvPr>
        </p:nvSpPr>
        <p:spPr/>
        <p:txBody>
          <a:bodyPr/>
          <a:lstStyle/>
          <a:p>
            <a:fld id="{9C5BEA5F-45C3-4BB6-A590-5A9FB25E3428}" type="slidenum">
              <a:rPr lang="en-US" smtClean="0"/>
              <a:t>844</a:t>
            </a:fld>
            <a:endParaRPr lang="en-US"/>
          </a:p>
        </p:txBody>
      </p:sp>
      <p:pic>
        <p:nvPicPr>
          <p:cNvPr id="8" name="Picture 7">
            <a:extLst>
              <a:ext uri="{FF2B5EF4-FFF2-40B4-BE49-F238E27FC236}">
                <a16:creationId xmlns:a16="http://schemas.microsoft.com/office/drawing/2014/main" id="{3EDB220E-515D-C1BD-8039-12C1A61CCF1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B2618F4-A69E-B60F-CB60-6A70A767EFD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0439291-E869-9C99-03A8-8B3865DA1E6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448DECF-58DA-3CF4-EAFD-8FA18C7A55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4A2A5B00-6973-7CC0-E15C-FD0D15EB9CE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F61A2E8-C1B8-8D8A-087C-AE1D5F49718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AA87D23-887A-DE27-0A24-18788B4CECA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8878EC8-09DC-7B1A-1BB0-B9C79448AA7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BF29339-CAAB-F282-FC9C-DA1FF6D61DC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C492C6AE-86A6-ACA7-683D-1C5F0A3161C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C454B45-7C94-0E45-F2AA-F6C802D34D3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6ACA2B2-DBA2-0072-4C41-DFDF21AF4C4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02494F8-09DF-B5A8-DC9C-1C0A4311D34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59095EE-C114-E487-5F18-59BE2268668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388B029-893D-28F3-53C3-B59B251BBC9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7383570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F1E8-A62F-6397-BE99-BEDFA7998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5D0A4-E14E-4A41-1415-2E565305358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DD1D0CB-AA64-6FE4-322B-1E67FF37E62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4E47972-864E-10E8-A494-29DCEB5A77A1}"/>
              </a:ext>
            </a:extLst>
          </p:cNvPr>
          <p:cNvSpPr>
            <a:spLocks noGrp="1"/>
          </p:cNvSpPr>
          <p:nvPr>
            <p:ph type="sldNum" sz="quarter" idx="12"/>
          </p:nvPr>
        </p:nvSpPr>
        <p:spPr/>
        <p:txBody>
          <a:bodyPr/>
          <a:lstStyle/>
          <a:p>
            <a:fld id="{9C5BEA5F-45C3-4BB6-A590-5A9FB25E3428}" type="slidenum">
              <a:rPr lang="en-US" smtClean="0"/>
              <a:t>845</a:t>
            </a:fld>
            <a:endParaRPr lang="en-US"/>
          </a:p>
        </p:txBody>
      </p:sp>
      <p:pic>
        <p:nvPicPr>
          <p:cNvPr id="6" name="Picture 5">
            <a:extLst>
              <a:ext uri="{FF2B5EF4-FFF2-40B4-BE49-F238E27FC236}">
                <a16:creationId xmlns:a16="http://schemas.microsoft.com/office/drawing/2014/main" id="{0B5D46B8-08FF-3733-8629-38C1F36A54A3}"/>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C6717AAB-9331-2DF0-E5FC-9F3FB653EED7}"/>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D6989A74-C7C7-8A70-79E3-A5D4DD6BFE90}"/>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5AAEB49A-9811-9FB8-CB33-0B36EC95650B}"/>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95621227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AF90-664E-FF99-2D94-5AD298FEE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DCFC4-5C1A-A239-F3D8-355E67F1B3C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BF15A26-AE83-DCE8-84D4-0B48913B090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98BC0FD-B27B-CD9E-0EC6-8922FCF914A9}"/>
              </a:ext>
            </a:extLst>
          </p:cNvPr>
          <p:cNvSpPr>
            <a:spLocks noGrp="1"/>
          </p:cNvSpPr>
          <p:nvPr>
            <p:ph type="sldNum" sz="quarter" idx="12"/>
          </p:nvPr>
        </p:nvSpPr>
        <p:spPr/>
        <p:txBody>
          <a:bodyPr/>
          <a:lstStyle/>
          <a:p>
            <a:fld id="{9C5BEA5F-45C3-4BB6-A590-5A9FB25E3428}" type="slidenum">
              <a:rPr lang="en-US" smtClean="0"/>
              <a:t>846</a:t>
            </a:fld>
            <a:endParaRPr lang="en-US"/>
          </a:p>
        </p:txBody>
      </p:sp>
      <p:pic>
        <p:nvPicPr>
          <p:cNvPr id="8" name="Picture 7">
            <a:extLst>
              <a:ext uri="{FF2B5EF4-FFF2-40B4-BE49-F238E27FC236}">
                <a16:creationId xmlns:a16="http://schemas.microsoft.com/office/drawing/2014/main" id="{C4648871-2AB4-F803-4994-DEF2FC94C55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9A35961-A149-65CD-C12C-FDA132853EC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BA2326D-54C5-9F16-2FE1-657F0E2636F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306C25B-C7DE-F151-0ED2-1D1AF3FD927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DFBEDEB-B445-270C-1A98-50DB66BC070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D55ED9D-E876-8972-7C87-4E4D74E703C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8DCC91E-4B2E-4808-0ACB-0DDA5CEECC0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DA5F129-CAA3-1EE2-654A-1E2EF479F3C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7351BAD-B582-6470-D171-7AB13FACD3F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8CCF6B6-15A9-44F4-67D4-8F02234194B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45E9DD3-0E63-AA33-D157-73BAB720138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FA20F10-3CE6-9F3D-C043-3BAC08927B6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9DD4F5BD-556B-B362-F602-FC52A533BD1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06AD170-D224-B366-F05E-C41DF45A738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33A8303-A598-BD07-57D4-C311228DC97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4032628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71AB2-7192-C9A2-3F7A-B8DA86785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004B3-E0C8-B5CC-9F98-271A3E4D9F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BB4B14-B23E-3F72-6D60-A00A586F1CB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4BA44C6-C9A5-77D6-EE3D-65CD1A16F80F}"/>
              </a:ext>
            </a:extLst>
          </p:cNvPr>
          <p:cNvSpPr>
            <a:spLocks noGrp="1"/>
          </p:cNvSpPr>
          <p:nvPr>
            <p:ph type="sldNum" sz="quarter" idx="12"/>
          </p:nvPr>
        </p:nvSpPr>
        <p:spPr/>
        <p:txBody>
          <a:bodyPr/>
          <a:lstStyle/>
          <a:p>
            <a:fld id="{9C5BEA5F-45C3-4BB6-A590-5A9FB25E3428}" type="slidenum">
              <a:rPr lang="en-US" smtClean="0"/>
              <a:t>847</a:t>
            </a:fld>
            <a:endParaRPr lang="en-US"/>
          </a:p>
        </p:txBody>
      </p:sp>
      <p:pic>
        <p:nvPicPr>
          <p:cNvPr id="6" name="Picture 5">
            <a:extLst>
              <a:ext uri="{FF2B5EF4-FFF2-40B4-BE49-F238E27FC236}">
                <a16:creationId xmlns:a16="http://schemas.microsoft.com/office/drawing/2014/main" id="{0A608A3C-5634-604B-A27B-7B243290D56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1B71392-B118-654A-33F5-FF6F5BFC187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2124562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BB13-0EA0-BC77-AAF4-41777953B6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246690-EB0F-BA52-CFEC-F5D3FFD6241C}"/>
              </a:ext>
            </a:extLst>
          </p:cNvPr>
          <p:cNvSpPr>
            <a:spLocks noGrp="1"/>
          </p:cNvSpPr>
          <p:nvPr>
            <p:ph type="sldNum" sz="quarter" idx="12"/>
          </p:nvPr>
        </p:nvSpPr>
        <p:spPr/>
        <p:txBody>
          <a:bodyPr/>
          <a:lstStyle/>
          <a:p>
            <a:fld id="{9C5BEA5F-45C3-4BB6-A590-5A9FB25E3428}" type="slidenum">
              <a:rPr lang="en-US" smtClean="0"/>
              <a:t>848</a:t>
            </a:fld>
            <a:endParaRPr lang="en-US"/>
          </a:p>
        </p:txBody>
      </p:sp>
      <p:pic>
        <p:nvPicPr>
          <p:cNvPr id="6" name="Picture 5">
            <a:extLst>
              <a:ext uri="{FF2B5EF4-FFF2-40B4-BE49-F238E27FC236}">
                <a16:creationId xmlns:a16="http://schemas.microsoft.com/office/drawing/2014/main" id="{0CC7AE9B-26B9-0B56-4FAD-DECC57E118A3}"/>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2A972F17-6BCD-CA89-4AA3-4347162A3EE7}"/>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4B9FBCB4-443A-7E14-0DD3-B26CDDBD18C0}"/>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774F960E-0AFF-2577-E395-7B74A82706A7}"/>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848</a:t>
            </a:fld>
            <a:endParaRPr lang="en-US"/>
          </a:p>
        </p:txBody>
      </p:sp>
      <p:pic>
        <p:nvPicPr>
          <p:cNvPr id="7" name="Picture 6">
            <a:extLst>
              <a:ext uri="{FF2B5EF4-FFF2-40B4-BE49-F238E27FC236}">
                <a16:creationId xmlns:a16="http://schemas.microsoft.com/office/drawing/2014/main" id="{AA6068A7-C2A2-2234-B36D-D3AB9F0C7FCB}"/>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EBDFEB15-0ADF-D4FB-6A6E-6CAFDB36399B}"/>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0831AE71-FA9F-4CD1-518C-34EE89E4B9DB}"/>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9833B9C0-E1A7-BF10-2CBA-7EBBE5BA7A20}"/>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848</a:t>
            </a:fld>
            <a:endParaRPr lang="en-US"/>
          </a:p>
        </p:txBody>
      </p:sp>
      <p:pic>
        <p:nvPicPr>
          <p:cNvPr id="13" name="Picture 12">
            <a:extLst>
              <a:ext uri="{FF2B5EF4-FFF2-40B4-BE49-F238E27FC236}">
                <a16:creationId xmlns:a16="http://schemas.microsoft.com/office/drawing/2014/main" id="{894F9F9F-9EB3-29CE-D318-50B39632105A}"/>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CC0FC9A4-D533-852D-BD3B-6888BE42E606}"/>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8FA2040-23E8-7A44-799F-7537F1560D34}"/>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CD475C9C-1958-444F-CBCD-359B05E0517F}"/>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848</a:t>
            </a:fld>
            <a:endParaRPr lang="en-US"/>
          </a:p>
        </p:txBody>
      </p:sp>
      <p:pic>
        <p:nvPicPr>
          <p:cNvPr id="17" name="Picture 16">
            <a:extLst>
              <a:ext uri="{FF2B5EF4-FFF2-40B4-BE49-F238E27FC236}">
                <a16:creationId xmlns:a16="http://schemas.microsoft.com/office/drawing/2014/main" id="{EF813953-C50D-5516-5F63-67F07BD3D016}"/>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2D82F2AB-CF13-044A-7A2D-EA3F746D16F9}"/>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9DC40AFA-C28E-585F-845D-1D5E61087D74}"/>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420417407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AA97-2E5F-12EC-8AEC-46DB2E2685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48B3AA-081C-4994-510B-4048029E3FD4}"/>
              </a:ext>
            </a:extLst>
          </p:cNvPr>
          <p:cNvSpPr>
            <a:spLocks noGrp="1"/>
          </p:cNvSpPr>
          <p:nvPr>
            <p:ph type="sldNum" sz="quarter" idx="12"/>
          </p:nvPr>
        </p:nvSpPr>
        <p:spPr/>
        <p:txBody>
          <a:bodyPr/>
          <a:lstStyle/>
          <a:p>
            <a:fld id="{9C5BEA5F-45C3-4BB6-A590-5A9FB25E3428}" type="slidenum">
              <a:rPr lang="en-US" smtClean="0"/>
              <a:t>849</a:t>
            </a:fld>
            <a:endParaRPr lang="en-US"/>
          </a:p>
        </p:txBody>
      </p:sp>
      <p:pic>
        <p:nvPicPr>
          <p:cNvPr id="3" name="Picture 2">
            <a:extLst>
              <a:ext uri="{FF2B5EF4-FFF2-40B4-BE49-F238E27FC236}">
                <a16:creationId xmlns:a16="http://schemas.microsoft.com/office/drawing/2014/main" id="{371B2990-34B2-5EFF-A4F6-5EBBF3B4D0B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DBCFA93-98D0-EA62-1FD2-C70590B33ED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81E7DCB-783B-E4F3-C9A0-C5AA4666390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09356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652A-B2B5-9CB6-5DD9-BB54D46591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FFD1AC-4FC7-DFB2-A5F9-727C574A3C8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6857DB6F-D8EB-F991-77A4-77957B80C56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75D7D0EB-FC79-91E8-1393-F72D9AC92BD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DD18011-BB16-741D-9449-889034974E6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A1AE914-91AF-9441-E8A1-385E112AD3C5}"/>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65116E4-F9A6-42D5-42CB-A94F17646111}"/>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23798815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1F4ED-7174-4A68-E990-E90FE5926E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AFA69D-676B-328C-80B5-0A72E7278AB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850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6E8A844-D7C1-3FA8-58E5-8DAFB89DB2C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2CEAF6E-AB50-3A6D-4C8C-CA5CE9AD134C}"/>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2B6CB24-9EEF-4036-10CE-CB10216F5EDF}"/>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DB7186B-89AB-6EE9-64D4-6D66CC3DD6F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9577148-9983-EAE9-C4D9-00BB7AA8EC6E}"/>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9874356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51B59-5676-11A5-4B08-8397E6EC6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B00E9-A35D-F0AA-D264-596F9A293B6C}"/>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54AE1D3-327C-138B-9EC4-0109A34E4EF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5E0A0DD-DB47-E91B-70E2-A67572A6F165}"/>
              </a:ext>
            </a:extLst>
          </p:cNvPr>
          <p:cNvSpPr>
            <a:spLocks noGrp="1"/>
          </p:cNvSpPr>
          <p:nvPr>
            <p:ph type="sldNum" sz="quarter" idx="12"/>
          </p:nvPr>
        </p:nvSpPr>
        <p:spPr/>
        <p:txBody>
          <a:bodyPr/>
          <a:lstStyle/>
          <a:p>
            <a:fld id="{9C5BEA5F-45C3-4BB6-A590-5A9FB25E3428}" type="slidenum">
              <a:rPr lang="en-US" smtClean="0"/>
              <a:t>851</a:t>
            </a:fld>
            <a:endParaRPr lang="en-US"/>
          </a:p>
        </p:txBody>
      </p:sp>
      <p:pic>
        <p:nvPicPr>
          <p:cNvPr id="8" name="Picture 7">
            <a:extLst>
              <a:ext uri="{FF2B5EF4-FFF2-40B4-BE49-F238E27FC236}">
                <a16:creationId xmlns:a16="http://schemas.microsoft.com/office/drawing/2014/main" id="{50350628-ED8B-A4C4-A924-A159C05CFDE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9D5E896-0693-0363-A884-4292E2E71C1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E1BD3CB-7ED4-3469-137B-8A9BC48120E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219ED254-15D9-8426-77A3-5745A26E14E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D77A555-D84D-1504-EA57-E6AAC11FB4F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9887D2C-6068-5E3E-8920-8431D543E76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7096A15-84E6-2DE9-BC28-6696F3DF5E8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26A9EDE-0805-3E67-2F66-8230337FE00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C791205-840F-9147-1BD3-7F49926E48A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783C949-7D18-2C85-313B-56B585D8A85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F90FB2A-63CB-67BB-7445-9CFF38941F1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392CBD5-5430-E021-7284-4B5C131D17A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D39A333-089E-128A-FCD8-8CCF80B4B1A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88F65FF-A3D3-6011-92AC-C010578610E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1C99D58-E75B-815B-0629-FEAB60B9F24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89091544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4B81B-5656-BC7C-8958-F2E7A26CC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3D65D-3F02-7E9F-5C14-B499CB01639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1A6C88B-6564-BCDE-4967-BEA085040F5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9B0288E-92E6-107E-FF87-150826BF1F13}"/>
              </a:ext>
            </a:extLst>
          </p:cNvPr>
          <p:cNvSpPr>
            <a:spLocks noGrp="1"/>
          </p:cNvSpPr>
          <p:nvPr>
            <p:ph type="sldNum" sz="quarter" idx="12"/>
          </p:nvPr>
        </p:nvSpPr>
        <p:spPr/>
        <p:txBody>
          <a:bodyPr/>
          <a:lstStyle/>
          <a:p>
            <a:fld id="{9C5BEA5F-45C3-4BB6-A590-5A9FB25E3428}" type="slidenum">
              <a:rPr lang="en-US" smtClean="0"/>
              <a:t>852</a:t>
            </a:fld>
            <a:endParaRPr lang="en-US"/>
          </a:p>
        </p:txBody>
      </p:sp>
      <p:pic>
        <p:nvPicPr>
          <p:cNvPr id="6" name="Picture 5">
            <a:extLst>
              <a:ext uri="{FF2B5EF4-FFF2-40B4-BE49-F238E27FC236}">
                <a16:creationId xmlns:a16="http://schemas.microsoft.com/office/drawing/2014/main" id="{D9D6A10B-6F75-FEB4-1025-097CF5E08AF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2BBCE47-60CD-A35F-B469-D0DFB8710AF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58628385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E24D6-04A8-29E9-44E7-0F7667DD8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D2201-EF83-CF80-DC02-A46593207A31}"/>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6C322EE-2390-07AC-51D4-C9EA2D55C80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CD73858-CD8C-F8E9-605B-0421D9A1C9CE}"/>
              </a:ext>
            </a:extLst>
          </p:cNvPr>
          <p:cNvSpPr>
            <a:spLocks noGrp="1"/>
          </p:cNvSpPr>
          <p:nvPr>
            <p:ph type="sldNum" sz="quarter" idx="12"/>
          </p:nvPr>
        </p:nvSpPr>
        <p:spPr/>
        <p:txBody>
          <a:bodyPr/>
          <a:lstStyle/>
          <a:p>
            <a:fld id="{9C5BEA5F-45C3-4BB6-A590-5A9FB25E3428}" type="slidenum">
              <a:rPr lang="en-US" smtClean="0"/>
              <a:t>853</a:t>
            </a:fld>
            <a:endParaRPr lang="en-US"/>
          </a:p>
        </p:txBody>
      </p:sp>
      <p:pic>
        <p:nvPicPr>
          <p:cNvPr id="8" name="Picture 7">
            <a:extLst>
              <a:ext uri="{FF2B5EF4-FFF2-40B4-BE49-F238E27FC236}">
                <a16:creationId xmlns:a16="http://schemas.microsoft.com/office/drawing/2014/main" id="{99BAE716-8881-001E-5B99-35F2A817643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0CAA47C-2CB3-574E-2C02-0526EF4A8B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5BC0F37-E827-F501-990A-377ADE6C643C}"/>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BDF0B64-D1EB-3D1A-7DFF-9DFBBCE928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BBA424C-D925-A464-23C8-5BB34E2135F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BAA4FB6-802D-444E-9805-491CA2106E4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ACDE558-A944-DC02-D3D0-11FB6E0AA6E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F718BC5-2D85-68FE-C74C-26ED5DADE35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16C04EF-F3AA-D360-BB5F-24F59AF5441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258C122-B782-F8D7-5C0C-943BB1998B2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C04D124-4A5F-CB2D-5208-3BE45F729F4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3D9351E-21AF-0B00-DDF1-07948D7BE2C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D65F550-BCAB-C89E-979C-1F46850196A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176F3ED1-19F4-6BFC-170B-3B69EF88E391}"/>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6F9CB22-3B3E-F46E-E4CF-DCB976C461A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0276761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3B11F-5B7D-8E23-3C51-53559EE19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D605F-3429-740A-7093-AF413C72D13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6ED0121-5DEA-E72C-D48B-BAC8941B18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A5881AD-5890-EBEB-0D16-530DA9AC0F70}"/>
              </a:ext>
            </a:extLst>
          </p:cNvPr>
          <p:cNvSpPr>
            <a:spLocks noGrp="1"/>
          </p:cNvSpPr>
          <p:nvPr>
            <p:ph type="sldNum" sz="quarter" idx="12"/>
          </p:nvPr>
        </p:nvSpPr>
        <p:spPr/>
        <p:txBody>
          <a:bodyPr/>
          <a:lstStyle/>
          <a:p>
            <a:fld id="{9C5BEA5F-45C3-4BB6-A590-5A9FB25E3428}" type="slidenum">
              <a:rPr lang="en-US" smtClean="0"/>
              <a:t>854</a:t>
            </a:fld>
            <a:endParaRPr lang="en-US"/>
          </a:p>
        </p:txBody>
      </p:sp>
      <p:pic>
        <p:nvPicPr>
          <p:cNvPr id="6" name="Picture 5">
            <a:extLst>
              <a:ext uri="{FF2B5EF4-FFF2-40B4-BE49-F238E27FC236}">
                <a16:creationId xmlns:a16="http://schemas.microsoft.com/office/drawing/2014/main" id="{A2D51F69-F5C7-9B7A-B09D-7B0BC461974F}"/>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09B0700-C3B9-88D9-49E1-808E9BBE2406}"/>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783154401"/>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45AB8-A661-4794-980C-D206B7045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A7333-774A-EBB5-DFE7-CD0003B82FF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B3DFAC8-AA29-3801-7023-2C486DD621D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AE535DFE-2590-BB2B-6187-4B8316291E0C}"/>
              </a:ext>
            </a:extLst>
          </p:cNvPr>
          <p:cNvSpPr>
            <a:spLocks noGrp="1"/>
          </p:cNvSpPr>
          <p:nvPr>
            <p:ph type="sldNum" sz="quarter" idx="12"/>
          </p:nvPr>
        </p:nvSpPr>
        <p:spPr/>
        <p:txBody>
          <a:bodyPr/>
          <a:lstStyle/>
          <a:p>
            <a:fld id="{9C5BEA5F-45C3-4BB6-A590-5A9FB25E3428}" type="slidenum">
              <a:rPr lang="en-US" smtClean="0"/>
              <a:t>855</a:t>
            </a:fld>
            <a:endParaRPr lang="en-US"/>
          </a:p>
        </p:txBody>
      </p:sp>
      <p:pic>
        <p:nvPicPr>
          <p:cNvPr id="6" name="Picture 5">
            <a:extLst>
              <a:ext uri="{FF2B5EF4-FFF2-40B4-BE49-F238E27FC236}">
                <a16:creationId xmlns:a16="http://schemas.microsoft.com/office/drawing/2014/main" id="{CC432EF9-765A-9344-24E3-674F1E030DE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625A424F-DF7B-F777-27A4-D9090A35BA4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866C3B8B-81A6-FDBC-F61E-B7AACBD47DE0}"/>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51086162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7E47-5D4B-2AAF-6099-C205B69C42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2BE130-9E19-F034-DD0C-FE1DAD4A2E1B}"/>
              </a:ext>
            </a:extLst>
          </p:cNvPr>
          <p:cNvSpPr>
            <a:spLocks noGrp="1"/>
          </p:cNvSpPr>
          <p:nvPr>
            <p:ph type="sldNum" sz="quarter" idx="12"/>
          </p:nvPr>
        </p:nvSpPr>
        <p:spPr/>
        <p:txBody>
          <a:bodyPr/>
          <a:lstStyle/>
          <a:p>
            <a:fld id="{9C5BEA5F-45C3-4BB6-A590-5A9FB25E3428}" type="slidenum">
              <a:rPr lang="en-US" smtClean="0"/>
              <a:t>856</a:t>
            </a:fld>
            <a:endParaRPr lang="en-US"/>
          </a:p>
        </p:txBody>
      </p:sp>
      <p:pic>
        <p:nvPicPr>
          <p:cNvPr id="3" name="Picture 2">
            <a:extLst>
              <a:ext uri="{FF2B5EF4-FFF2-40B4-BE49-F238E27FC236}">
                <a16:creationId xmlns:a16="http://schemas.microsoft.com/office/drawing/2014/main" id="{0BF98643-5D81-FC25-55B6-98A06F86221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52A0BC1-85B0-1DCF-8D41-11EB52FFDF5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599D3F1-F389-5DFB-5B08-4C07F480FBB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3057572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A30B2-4430-61E1-8D46-2CA57E4AC1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AE1A9A-1F20-9B82-ADCC-E985DE91561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857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22B494E-99B1-0939-CFCC-84B5C1C70E88}"/>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BA06987-A4DD-32C8-8DCD-BC320C4BA5B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372F6DA-D303-3C9B-E3C5-D37A05E49A6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352459A-6195-593F-16EC-1DFD8A7BBE72}"/>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3A29D8E-6520-4BB1-5236-10E25CE3B95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4003790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934E-B9FD-4D06-6FC3-3AB498079B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99EE26-8F19-03CF-780D-02DF916B4F17}"/>
              </a:ext>
            </a:extLst>
          </p:cNvPr>
          <p:cNvSpPr>
            <a:spLocks noGrp="1"/>
          </p:cNvSpPr>
          <p:nvPr>
            <p:ph type="sldNum" sz="quarter" idx="12"/>
          </p:nvPr>
        </p:nvSpPr>
        <p:spPr/>
        <p:txBody>
          <a:bodyPr/>
          <a:lstStyle/>
          <a:p>
            <a:fld id="{9C5BEA5F-45C3-4BB6-A590-5A9FB25E3428}" type="slidenum">
              <a:rPr lang="en-US" smtClean="0"/>
              <a:t>858</a:t>
            </a:fld>
            <a:endParaRPr lang="en-US"/>
          </a:p>
        </p:txBody>
      </p:sp>
      <p:pic>
        <p:nvPicPr>
          <p:cNvPr id="3" name="Picture 2">
            <a:extLst>
              <a:ext uri="{FF2B5EF4-FFF2-40B4-BE49-F238E27FC236}">
                <a16:creationId xmlns:a16="http://schemas.microsoft.com/office/drawing/2014/main" id="{37B5D9D7-3BB4-12D4-010A-70FD8801231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3B3C78A-D7B0-E6D0-F6FC-E5FA787C49F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EDBA29D-16A1-E9DE-190F-55A0B08BAE4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2148713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2C65A-79E8-4C09-17B8-13898E528E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95B65-13EB-E049-86E2-477876CA0B2F}"/>
              </a:ext>
            </a:extLst>
          </p:cNvPr>
          <p:cNvSpPr>
            <a:spLocks noGrp="1"/>
          </p:cNvSpPr>
          <p:nvPr>
            <p:ph type="sldNum" sz="quarter" idx="12"/>
          </p:nvPr>
        </p:nvSpPr>
        <p:spPr/>
        <p:txBody>
          <a:bodyPr/>
          <a:lstStyle/>
          <a:p>
            <a:fld id="{9C5BEA5F-45C3-4BB6-A590-5A9FB25E3428}" type="slidenum">
              <a:rPr lang="en-US" smtClean="0"/>
              <a:t>859</a:t>
            </a:fld>
            <a:endParaRPr lang="en-US"/>
          </a:p>
        </p:txBody>
      </p:sp>
      <p:pic>
        <p:nvPicPr>
          <p:cNvPr id="3" name="Picture 2">
            <a:extLst>
              <a:ext uri="{FF2B5EF4-FFF2-40B4-BE49-F238E27FC236}">
                <a16:creationId xmlns:a16="http://schemas.microsoft.com/office/drawing/2014/main" id="{90424B1C-1B16-B6DA-406E-1D7620F9C98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7E365D9-D515-8516-1311-6961CD75E44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FCF9EA69-74F0-F991-8AB6-FDB8D72C195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92859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BC414-80C7-DF69-9E9A-EAAF332EA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3BC40-3450-C710-3E4D-36C6963B096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9864C94-FA3E-F010-F07E-D666C4EFF49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199BE48-06B9-C85F-E851-872B0FAC7C5A}"/>
              </a:ext>
            </a:extLst>
          </p:cNvPr>
          <p:cNvSpPr>
            <a:spLocks noGrp="1"/>
          </p:cNvSpPr>
          <p:nvPr>
            <p:ph type="sldNum" sz="quarter" idx="12"/>
          </p:nvPr>
        </p:nvSpPr>
        <p:spPr/>
        <p:txBody>
          <a:bodyPr/>
          <a:lstStyle/>
          <a:p>
            <a:fld id="{9C5BEA5F-45C3-4BB6-A590-5A9FB25E3428}" type="slidenum">
              <a:rPr lang="en-US" smtClean="0"/>
              <a:t>86</a:t>
            </a:fld>
            <a:endParaRPr lang="en-US"/>
          </a:p>
        </p:txBody>
      </p:sp>
      <p:pic>
        <p:nvPicPr>
          <p:cNvPr id="8" name="Picture 7">
            <a:extLst>
              <a:ext uri="{FF2B5EF4-FFF2-40B4-BE49-F238E27FC236}">
                <a16:creationId xmlns:a16="http://schemas.microsoft.com/office/drawing/2014/main" id="{C734A908-9297-065F-97AF-FF2CE9D319B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DDD975D-3156-0DE7-B5AE-DF13A135B55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B7D3DC2-B9C1-88AF-46FD-C2CA3A2ECCE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0F21B64-F8A5-E87A-CB3D-71F0A2F13DF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1BA16C1C-EBBA-5637-B5D8-F526EF0C6C2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DF596303-64F1-2F71-7321-E523BB75CEF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B29CB6D-BCFD-1746-161F-C5D781E8270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AF1F90F-E19E-F70C-F7EE-7C22F74DDCB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4105F19-97C8-B477-DFE6-241E6108E0A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0C05705-F6CA-E803-86F6-7AEE116B5A3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4E7A7313-14FC-2D62-448A-8B32DC4434B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6191429-82AD-1495-F893-0F4E3FDFCA0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6C520A7-D267-A92B-9C25-375C2A879B4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FF6A3E1-49A8-5F1E-DD26-C17377ECF3D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4403C34-7C78-ED00-B30A-91A023D8CE0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68183128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6B88-1E91-AEDA-65B1-23926FCB9F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934027-7F67-670D-9A45-5B9EEF924176}"/>
              </a:ext>
            </a:extLst>
          </p:cNvPr>
          <p:cNvSpPr>
            <a:spLocks noGrp="1"/>
          </p:cNvSpPr>
          <p:nvPr>
            <p:ph type="sldNum" sz="quarter" idx="12"/>
          </p:nvPr>
        </p:nvSpPr>
        <p:spPr/>
        <p:txBody>
          <a:bodyPr/>
          <a:lstStyle/>
          <a:p>
            <a:fld id="{9C5BEA5F-45C3-4BB6-A590-5A9FB25E3428}" type="slidenum">
              <a:rPr lang="en-US" smtClean="0"/>
              <a:t>860</a:t>
            </a:fld>
            <a:endParaRPr lang="en-US"/>
          </a:p>
        </p:txBody>
      </p:sp>
      <p:pic>
        <p:nvPicPr>
          <p:cNvPr id="3" name="Picture 2">
            <a:extLst>
              <a:ext uri="{FF2B5EF4-FFF2-40B4-BE49-F238E27FC236}">
                <a16:creationId xmlns:a16="http://schemas.microsoft.com/office/drawing/2014/main" id="{A9922A07-F4F7-FBA6-5ACA-82E217434F8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01A0EFB-42D4-39B7-9717-06363467AD8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4F54C72-F6F3-A07D-E14C-872C5FC92A43}"/>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29840142"/>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C5648-C744-6F0E-9DDC-0D6E554918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6C644F-51CC-3DDF-D8B7-BCCFE02B302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861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48ADA0A-39F4-D009-FB52-7A4A8E282C9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88D8D7B4-2BE8-5891-DD64-D3AA12E4356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869B038-9373-F719-4FF4-5F2C697643B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7CB0CC8C-5CDB-786F-5F2D-CBACFDE81EF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3DF1225-3F05-D75C-116B-DC85BA005BF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15599485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A4D5A-982E-D7EA-FC94-3850F82657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73F42-87DC-F2C8-A654-BA06ED3C9DBB}"/>
              </a:ext>
            </a:extLst>
          </p:cNvPr>
          <p:cNvSpPr>
            <a:spLocks noGrp="1"/>
          </p:cNvSpPr>
          <p:nvPr>
            <p:ph type="sldNum" sz="quarter" idx="12"/>
          </p:nvPr>
        </p:nvSpPr>
        <p:spPr/>
        <p:txBody>
          <a:bodyPr/>
          <a:lstStyle/>
          <a:p>
            <a:fld id="{9C5BEA5F-45C3-4BB6-A590-5A9FB25E3428}" type="slidenum">
              <a:rPr lang="en-US" smtClean="0"/>
              <a:t>862</a:t>
            </a:fld>
            <a:endParaRPr lang="en-US"/>
          </a:p>
        </p:txBody>
      </p:sp>
      <p:pic>
        <p:nvPicPr>
          <p:cNvPr id="3" name="Picture 2">
            <a:extLst>
              <a:ext uri="{FF2B5EF4-FFF2-40B4-BE49-F238E27FC236}">
                <a16:creationId xmlns:a16="http://schemas.microsoft.com/office/drawing/2014/main" id="{565BCC6F-7F2E-7E97-1C03-1BC40773C13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59B3D2E-0FBC-E5B2-5669-86F56529EEE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939C16F-839C-B679-A23C-15FD671636A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56336532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A3CF8-2E24-ADDF-9C2F-5CB8D0E9971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F7303-55EE-5B74-FAA3-31FA34A0BFFD}"/>
              </a:ext>
            </a:extLst>
          </p:cNvPr>
          <p:cNvSpPr>
            <a:spLocks noGrp="1"/>
          </p:cNvSpPr>
          <p:nvPr>
            <p:ph type="sldNum" sz="quarter" idx="12"/>
          </p:nvPr>
        </p:nvSpPr>
        <p:spPr/>
        <p:txBody>
          <a:bodyPr/>
          <a:lstStyle/>
          <a:p>
            <a:fld id="{9C5BEA5F-45C3-4BB6-A590-5A9FB25E3428}" type="slidenum">
              <a:rPr lang="en-US" smtClean="0"/>
              <a:t>863</a:t>
            </a:fld>
            <a:endParaRPr lang="en-US"/>
          </a:p>
        </p:txBody>
      </p:sp>
      <p:pic>
        <p:nvPicPr>
          <p:cNvPr id="3" name="Picture 2">
            <a:extLst>
              <a:ext uri="{FF2B5EF4-FFF2-40B4-BE49-F238E27FC236}">
                <a16:creationId xmlns:a16="http://schemas.microsoft.com/office/drawing/2014/main" id="{0F11DF27-0DAC-C864-7FF5-B8B232DAD17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2F761AB-7EBC-0AC3-2539-1271E689964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3F2BB57-2861-503A-CBF0-D6D46D0FCFA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811422998"/>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9D79-1EBE-C62D-C46A-9ABCEBBACB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D01206-BDE7-C00E-E894-71769408954C}"/>
              </a:ext>
            </a:extLst>
          </p:cNvPr>
          <p:cNvSpPr>
            <a:spLocks noGrp="1"/>
          </p:cNvSpPr>
          <p:nvPr>
            <p:ph type="sldNum" sz="quarter" idx="12"/>
          </p:nvPr>
        </p:nvSpPr>
        <p:spPr/>
        <p:txBody>
          <a:bodyPr/>
          <a:lstStyle/>
          <a:p>
            <a:fld id="{9C5BEA5F-45C3-4BB6-A590-5A9FB25E3428}" type="slidenum">
              <a:rPr lang="en-US" smtClean="0"/>
              <a:t>864</a:t>
            </a:fld>
            <a:endParaRPr lang="en-US"/>
          </a:p>
        </p:txBody>
      </p:sp>
      <p:pic>
        <p:nvPicPr>
          <p:cNvPr id="3" name="Picture 2">
            <a:extLst>
              <a:ext uri="{FF2B5EF4-FFF2-40B4-BE49-F238E27FC236}">
                <a16:creationId xmlns:a16="http://schemas.microsoft.com/office/drawing/2014/main" id="{A12FF0AE-D0EC-7B66-8F61-C7C3A8F205B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3B40D34-BD5D-2D3E-707E-C731205C501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7C2AD9A-4F2F-6C36-B2CD-97DE2FBB05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5589744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3D30-8738-E441-7CD6-32F8D5A1DB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002B9F-270F-9D54-3D80-53CC41466BD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865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8EA033A-B604-BA9A-01B6-4B6CFDF4E73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DBF839F-4363-D7FF-80EE-C89BE2EC97B8}"/>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7005B857-E69A-B40E-E819-ABA25851B9B1}"/>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9B9750A-EC87-E8A4-F643-20DD8F13177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36FD3CA-DB94-1E7F-0D13-8AF4870E6A6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9088728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885F-4616-C777-DE46-41B1224E7D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63A172-1433-7187-99E9-43D8F8FCDAFB}"/>
              </a:ext>
            </a:extLst>
          </p:cNvPr>
          <p:cNvSpPr>
            <a:spLocks noGrp="1"/>
          </p:cNvSpPr>
          <p:nvPr>
            <p:ph type="sldNum" sz="quarter" idx="12"/>
          </p:nvPr>
        </p:nvSpPr>
        <p:spPr/>
        <p:txBody>
          <a:bodyPr/>
          <a:lstStyle/>
          <a:p>
            <a:fld id="{9C5BEA5F-45C3-4BB6-A590-5A9FB25E3428}" type="slidenum">
              <a:rPr lang="en-US" smtClean="0"/>
              <a:t>866</a:t>
            </a:fld>
            <a:endParaRPr lang="en-US"/>
          </a:p>
        </p:txBody>
      </p:sp>
      <p:pic>
        <p:nvPicPr>
          <p:cNvPr id="3" name="Picture 2">
            <a:extLst>
              <a:ext uri="{FF2B5EF4-FFF2-40B4-BE49-F238E27FC236}">
                <a16:creationId xmlns:a16="http://schemas.microsoft.com/office/drawing/2014/main" id="{7E47CAE8-8B3C-0328-90B9-E79EB5C60D1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B844099-8541-DD82-7771-3142FBC84824}"/>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D137C9-8179-5AC9-34CD-786CFB8BBF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37778610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FC40C-DA36-A1AD-BFAA-8132145096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F984E0-9FB9-085D-64AF-F86E4128EF92}"/>
              </a:ext>
            </a:extLst>
          </p:cNvPr>
          <p:cNvSpPr>
            <a:spLocks noGrp="1"/>
          </p:cNvSpPr>
          <p:nvPr>
            <p:ph type="sldNum" sz="quarter" idx="12"/>
          </p:nvPr>
        </p:nvSpPr>
        <p:spPr/>
        <p:txBody>
          <a:bodyPr/>
          <a:lstStyle/>
          <a:p>
            <a:fld id="{9C5BEA5F-45C3-4BB6-A590-5A9FB25E3428}" type="slidenum">
              <a:rPr lang="en-US" smtClean="0"/>
              <a:t>867</a:t>
            </a:fld>
            <a:endParaRPr lang="en-US"/>
          </a:p>
        </p:txBody>
      </p:sp>
      <p:pic>
        <p:nvPicPr>
          <p:cNvPr id="3" name="Picture 2">
            <a:extLst>
              <a:ext uri="{FF2B5EF4-FFF2-40B4-BE49-F238E27FC236}">
                <a16:creationId xmlns:a16="http://schemas.microsoft.com/office/drawing/2014/main" id="{7E2A9BC2-EE7F-02BD-F69F-20D2645EC64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D4805B3-9085-7323-3600-71C7D6B2BA3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C7248E7-4AE9-8A5E-C6F9-CC596A60E41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3189346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0F1FC-CB84-C9E4-0702-38CF3F6DE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6227C-80D6-3A76-9AFC-24C417A5D416}"/>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8723D08-D5F8-9B17-A30E-4F75B5FA587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75ABBC7-0615-E082-B032-426FF31BCAF6}"/>
              </a:ext>
            </a:extLst>
          </p:cNvPr>
          <p:cNvSpPr>
            <a:spLocks noGrp="1"/>
          </p:cNvSpPr>
          <p:nvPr>
            <p:ph type="sldNum" sz="quarter" idx="12"/>
          </p:nvPr>
        </p:nvSpPr>
        <p:spPr/>
        <p:txBody>
          <a:bodyPr/>
          <a:lstStyle/>
          <a:p>
            <a:fld id="{9C5BEA5F-45C3-4BB6-A590-5A9FB25E3428}" type="slidenum">
              <a:rPr lang="en-US" smtClean="0"/>
              <a:t>868</a:t>
            </a:fld>
            <a:endParaRPr lang="en-US"/>
          </a:p>
        </p:txBody>
      </p:sp>
      <p:pic>
        <p:nvPicPr>
          <p:cNvPr id="8" name="Picture 7">
            <a:extLst>
              <a:ext uri="{FF2B5EF4-FFF2-40B4-BE49-F238E27FC236}">
                <a16:creationId xmlns:a16="http://schemas.microsoft.com/office/drawing/2014/main" id="{0B553DBF-4CEC-17BC-FDC8-B8469123A53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8CA0843-940D-8BF0-E6B0-808947127F6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27071F5-2E77-9164-4213-E8F81609DCC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DC2502E-41A9-09F7-F9C0-A83B8CF2F7D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E18555C-C34B-1AC0-F27F-1409CCBC0733}"/>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F02ED48-EC95-3381-C02A-930DCD0E5FB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F5CBB07-52B2-B4AE-842D-F3EACB497133}"/>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1E5BEE2-D79C-81A6-B602-18131BACCFD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5E1990D-93E1-06ED-F20C-1F9D9DA231E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1F42B0A4-7B44-7EF7-EB84-CA81CDE42DB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BB319336-17E2-E933-E377-7D7C47DB43C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59B70E5-7CCE-94CB-F69A-41F082BA07C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60AF4A5-219E-DCBB-2559-FC679D8D71A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F941C48-F487-8F06-D446-E87359421B7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EFCA496-5D14-95DA-3693-ADBCE40ADE3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8249651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2D92-EA46-3CB9-CB79-6B261068F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6C39B-65F2-5156-05DA-0EF5D9A5CC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86DBD86-B57D-D29E-0549-5DF63BA95A0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786F71A-B8E6-B5AA-B371-27D53F879158}"/>
              </a:ext>
            </a:extLst>
          </p:cNvPr>
          <p:cNvSpPr>
            <a:spLocks noGrp="1"/>
          </p:cNvSpPr>
          <p:nvPr>
            <p:ph type="sldNum" sz="quarter" idx="12"/>
          </p:nvPr>
        </p:nvSpPr>
        <p:spPr/>
        <p:txBody>
          <a:bodyPr/>
          <a:lstStyle/>
          <a:p>
            <a:fld id="{9C5BEA5F-45C3-4BB6-A590-5A9FB25E3428}" type="slidenum">
              <a:rPr lang="en-US" smtClean="0"/>
              <a:t>869</a:t>
            </a:fld>
            <a:endParaRPr lang="en-US"/>
          </a:p>
        </p:txBody>
      </p:sp>
      <p:pic>
        <p:nvPicPr>
          <p:cNvPr id="6" name="Picture 5">
            <a:extLst>
              <a:ext uri="{FF2B5EF4-FFF2-40B4-BE49-F238E27FC236}">
                <a16:creationId xmlns:a16="http://schemas.microsoft.com/office/drawing/2014/main" id="{1477CC9B-9137-ABB5-C222-4CC375C65D1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281833A-31C0-ED38-8716-0664AC32E3B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456485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4765-F5C2-DDFF-7F12-AB98B806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2BDDB-121D-B40F-3E3B-284A4CC1213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7F59E5-CBED-4DBE-9AAA-8B154932BED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B5FFFA0-ECCE-DE1C-8730-02743AE0B85C}"/>
              </a:ext>
            </a:extLst>
          </p:cNvPr>
          <p:cNvSpPr>
            <a:spLocks noGrp="1"/>
          </p:cNvSpPr>
          <p:nvPr>
            <p:ph type="sldNum" sz="quarter" idx="12"/>
          </p:nvPr>
        </p:nvSpPr>
        <p:spPr/>
        <p:txBody>
          <a:bodyPr/>
          <a:lstStyle/>
          <a:p>
            <a:fld id="{9C5BEA5F-45C3-4BB6-A590-5A9FB25E3428}" type="slidenum">
              <a:rPr lang="en-US" smtClean="0"/>
              <a:t>87</a:t>
            </a:fld>
            <a:endParaRPr lang="en-US"/>
          </a:p>
        </p:txBody>
      </p:sp>
      <p:pic>
        <p:nvPicPr>
          <p:cNvPr id="6" name="Picture 5">
            <a:extLst>
              <a:ext uri="{FF2B5EF4-FFF2-40B4-BE49-F238E27FC236}">
                <a16:creationId xmlns:a16="http://schemas.microsoft.com/office/drawing/2014/main" id="{570223FE-BCAC-E530-1F85-8D4C8C9E503D}"/>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EC15E4CE-A99B-BDBC-06CD-46501EAA347E}"/>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EB7B5E27-04DC-58C1-7A30-890CC9F1DEB9}"/>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1A82D62B-A3BD-CB46-D895-3073C7999B41}"/>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05812207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78A6-107A-D001-6248-BD3415E63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EB964-2859-ED09-654C-E26EC4583A8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5A6C292-331A-A083-511D-F305D550AF0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850F752-CB29-DC18-254C-46E5A1776C00}"/>
              </a:ext>
            </a:extLst>
          </p:cNvPr>
          <p:cNvSpPr>
            <a:spLocks noGrp="1"/>
          </p:cNvSpPr>
          <p:nvPr>
            <p:ph type="sldNum" sz="quarter" idx="12"/>
          </p:nvPr>
        </p:nvSpPr>
        <p:spPr/>
        <p:txBody>
          <a:bodyPr/>
          <a:lstStyle/>
          <a:p>
            <a:fld id="{9C5BEA5F-45C3-4BB6-A590-5A9FB25E3428}" type="slidenum">
              <a:rPr lang="en-US" smtClean="0"/>
              <a:t>870</a:t>
            </a:fld>
            <a:endParaRPr lang="en-US"/>
          </a:p>
        </p:txBody>
      </p:sp>
      <p:pic>
        <p:nvPicPr>
          <p:cNvPr id="8" name="Picture 7">
            <a:extLst>
              <a:ext uri="{FF2B5EF4-FFF2-40B4-BE49-F238E27FC236}">
                <a16:creationId xmlns:a16="http://schemas.microsoft.com/office/drawing/2014/main" id="{569B82C0-FC5B-A167-869A-A78D28EF052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9BF7CA78-D497-9ACF-787C-1132E333E8D6}"/>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35F7F95-6685-38FC-129B-A9F595AFE625}"/>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EC31F14-EA6D-1621-835D-B6A0E6E4BB7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133F487-863D-97B7-6C3B-E00163738F3B}"/>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0E6D57D-954C-5E18-0CE4-81D89D1D204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3A6B68E-FC42-3953-6A5C-E74C857E9FC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BD5A3FF-04AE-396D-E77A-12C26CB4E63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D07173B-6D85-C310-4A7C-839601D920A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26427F0-2B30-71F2-01EA-55EDAD568D6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3387B70-DA4E-577F-4AB6-75365556C8C3}"/>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D8F32B4E-65A3-D052-8A0D-62819CC5A63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767DE21-C320-B79E-74B6-AC38154A2CC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B2770E0-8DF2-0C27-0D71-2C847BAF458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1634C25-C023-1DAD-ED32-254B1C37AFE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06436594"/>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2870C-12D3-6F94-DF2B-DA013290D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1CED3-1DEB-2B0A-A701-D032A4BE70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90382EC-3F17-BD40-5AB1-6212C902A91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2B4E564-8BF5-F4BA-CC55-67454FE6B9DC}"/>
              </a:ext>
            </a:extLst>
          </p:cNvPr>
          <p:cNvSpPr>
            <a:spLocks noGrp="1"/>
          </p:cNvSpPr>
          <p:nvPr>
            <p:ph type="sldNum" sz="quarter" idx="12"/>
          </p:nvPr>
        </p:nvSpPr>
        <p:spPr/>
        <p:txBody>
          <a:bodyPr/>
          <a:lstStyle/>
          <a:p>
            <a:fld id="{9C5BEA5F-45C3-4BB6-A590-5A9FB25E3428}" type="slidenum">
              <a:rPr lang="en-US" smtClean="0"/>
              <a:t>871</a:t>
            </a:fld>
            <a:endParaRPr lang="en-US"/>
          </a:p>
        </p:txBody>
      </p:sp>
      <p:pic>
        <p:nvPicPr>
          <p:cNvPr id="6" name="Picture 5">
            <a:extLst>
              <a:ext uri="{FF2B5EF4-FFF2-40B4-BE49-F238E27FC236}">
                <a16:creationId xmlns:a16="http://schemas.microsoft.com/office/drawing/2014/main" id="{B33A661A-D1C5-9D44-760C-6D9C70784A8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09A37F7-D032-0E0D-436A-3CDB834E256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4027412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48D7-8F47-E038-1177-1383D7F23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E61D9-2511-2718-B0CC-C1DC3A8EFA8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8B34869-487B-593D-3456-5EFA43B3BF04}"/>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BAE46D52-C46D-953B-BED6-B596BF97F457}"/>
              </a:ext>
            </a:extLst>
          </p:cNvPr>
          <p:cNvSpPr>
            <a:spLocks noGrp="1"/>
          </p:cNvSpPr>
          <p:nvPr>
            <p:ph type="sldNum" sz="quarter" idx="12"/>
          </p:nvPr>
        </p:nvSpPr>
        <p:spPr/>
        <p:txBody>
          <a:bodyPr/>
          <a:lstStyle/>
          <a:p>
            <a:fld id="{9C5BEA5F-45C3-4BB6-A590-5A9FB25E3428}" type="slidenum">
              <a:rPr lang="en-US" smtClean="0"/>
              <a:t>872</a:t>
            </a:fld>
            <a:endParaRPr lang="en-US"/>
          </a:p>
        </p:txBody>
      </p:sp>
      <p:pic>
        <p:nvPicPr>
          <p:cNvPr id="6" name="Picture 5">
            <a:extLst>
              <a:ext uri="{FF2B5EF4-FFF2-40B4-BE49-F238E27FC236}">
                <a16:creationId xmlns:a16="http://schemas.microsoft.com/office/drawing/2014/main" id="{518FF448-4181-C14B-E581-5A7BBEC7C64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D2C665A2-800F-0971-817F-FA2BF946DE88}"/>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84638B5-0C5F-ABEB-5D4F-B385F69A2A82}"/>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76786859"/>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68A2-B5D1-6372-BFEA-C76FD54E876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3D99E9-C042-CC66-DD57-3BD17A343729}"/>
              </a:ext>
            </a:extLst>
          </p:cNvPr>
          <p:cNvSpPr>
            <a:spLocks noGrp="1"/>
          </p:cNvSpPr>
          <p:nvPr>
            <p:ph type="sldNum" sz="quarter" idx="12"/>
          </p:nvPr>
        </p:nvSpPr>
        <p:spPr/>
        <p:txBody>
          <a:bodyPr/>
          <a:lstStyle/>
          <a:p>
            <a:fld id="{9C5BEA5F-45C3-4BB6-A590-5A9FB25E3428}" type="slidenum">
              <a:rPr lang="en-US" smtClean="0"/>
              <a:t>873</a:t>
            </a:fld>
            <a:endParaRPr lang="en-US"/>
          </a:p>
        </p:txBody>
      </p:sp>
      <p:pic>
        <p:nvPicPr>
          <p:cNvPr id="3" name="Picture 2">
            <a:extLst>
              <a:ext uri="{FF2B5EF4-FFF2-40B4-BE49-F238E27FC236}">
                <a16:creationId xmlns:a16="http://schemas.microsoft.com/office/drawing/2014/main" id="{4BAFC7B8-9BD9-BD88-5946-954A80C6EED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5516C22-FB12-EB56-78C6-5A7FC427F60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8D1A5E-84CC-10A1-6C09-936E3AE172A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03322452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D15A5-7F6F-7346-D7A9-1F212A621C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DC9D7A-7143-2068-EA7B-B00EE2E442E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874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F3C9733-24F1-896C-22F4-64DEAE146006}"/>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E5BFD4F-589C-2448-3D4D-CEC11CC74D6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6B2B3D9-1659-AE75-93C0-A54AE56355B6}"/>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F087B95-4D93-993D-AA6F-5BE00EE4A3E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FFCBC8D-5CED-CA99-8952-A3283A3151D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6875590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6DE1-4F50-D544-0051-DAAFDDC8D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A9313-B89D-1C8C-AB34-ED1F951ED16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8F28968-E636-29E1-237D-FE10FC65396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9350AD7-D231-D448-D63C-E2B8D84909E6}"/>
              </a:ext>
            </a:extLst>
          </p:cNvPr>
          <p:cNvSpPr>
            <a:spLocks noGrp="1"/>
          </p:cNvSpPr>
          <p:nvPr>
            <p:ph type="sldNum" sz="quarter" idx="12"/>
          </p:nvPr>
        </p:nvSpPr>
        <p:spPr/>
        <p:txBody>
          <a:bodyPr/>
          <a:lstStyle/>
          <a:p>
            <a:fld id="{9C5BEA5F-45C3-4BB6-A590-5A9FB25E3428}" type="slidenum">
              <a:rPr lang="en-US" smtClean="0"/>
              <a:t>875</a:t>
            </a:fld>
            <a:endParaRPr lang="en-US"/>
          </a:p>
        </p:txBody>
      </p:sp>
      <p:pic>
        <p:nvPicPr>
          <p:cNvPr id="8" name="Picture 7">
            <a:extLst>
              <a:ext uri="{FF2B5EF4-FFF2-40B4-BE49-F238E27FC236}">
                <a16:creationId xmlns:a16="http://schemas.microsoft.com/office/drawing/2014/main" id="{7E29E799-1E61-2BED-10EA-5CE7D774830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ED456F6-492D-6BBA-4034-2368AF76681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A8AFDF8-8314-3278-9354-65CBA381E1C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942622E-58A4-E3B4-3FB8-64498ED77B3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8B7244-8A86-3311-BEE1-D4FD0EA4C86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E1CFA3B-D95A-60C9-AE1D-816380B95022}"/>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A2ED1F0-6C3D-93ED-E8FF-39D968D506D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188D882-75D1-5576-E71E-9A465FD9DB0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0691A49-07AA-A1AB-DABD-E4B129BD142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375971C-BA22-BDA0-6199-15D09538AA0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DB2AD13-37E9-CE94-5894-52EB0B2ED80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16E0E97-0D71-766B-D219-A06FBDC9F172}"/>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D10D27C-49B6-8A62-1EAC-8F92282BF2E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272E70D-2383-36BA-3F9F-4BAD9751E194}"/>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16EC784-A911-0BFD-2ADD-9BADA70A1656}"/>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42897583"/>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3889B-0316-0398-2EEE-49077DC27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3062F-0EBC-3C42-E0AB-741E7AB44E9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22D1F97-9209-6ACF-AFB1-2B3BE9140B3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3717420-CA04-0030-51D6-C2A82FBC3A7A}"/>
              </a:ext>
            </a:extLst>
          </p:cNvPr>
          <p:cNvSpPr>
            <a:spLocks noGrp="1"/>
          </p:cNvSpPr>
          <p:nvPr>
            <p:ph type="sldNum" sz="quarter" idx="12"/>
          </p:nvPr>
        </p:nvSpPr>
        <p:spPr/>
        <p:txBody>
          <a:bodyPr/>
          <a:lstStyle/>
          <a:p>
            <a:fld id="{9C5BEA5F-45C3-4BB6-A590-5A9FB25E3428}" type="slidenum">
              <a:rPr lang="en-US" smtClean="0"/>
              <a:t>876</a:t>
            </a:fld>
            <a:endParaRPr lang="en-US"/>
          </a:p>
        </p:txBody>
      </p:sp>
      <p:pic>
        <p:nvPicPr>
          <p:cNvPr id="6" name="Picture 5">
            <a:extLst>
              <a:ext uri="{FF2B5EF4-FFF2-40B4-BE49-F238E27FC236}">
                <a16:creationId xmlns:a16="http://schemas.microsoft.com/office/drawing/2014/main" id="{1A495E3C-EAEC-5CCC-8109-9C4CA7BC6A43}"/>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1538EA44-08DC-DF11-45CD-9394D07F740C}"/>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3CBFFA11-F2B2-C1C0-1E81-803349F76399}"/>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AB0646CC-6C12-DFD7-058E-0B1D433C3B80}"/>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2577809563"/>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6F894-B475-4F6B-A813-1761E9DDB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79D59-885C-A7A8-3F30-EBE989406230}"/>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2EEA6BB-4304-11D3-1C2A-20F80156C79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BE1E4EF4-7987-C222-41F4-98D545C2A8AA}"/>
              </a:ext>
            </a:extLst>
          </p:cNvPr>
          <p:cNvSpPr>
            <a:spLocks noGrp="1"/>
          </p:cNvSpPr>
          <p:nvPr>
            <p:ph type="sldNum" sz="quarter" idx="12"/>
          </p:nvPr>
        </p:nvSpPr>
        <p:spPr/>
        <p:txBody>
          <a:bodyPr/>
          <a:lstStyle/>
          <a:p>
            <a:fld id="{9C5BEA5F-45C3-4BB6-A590-5A9FB25E3428}" type="slidenum">
              <a:rPr lang="en-US" smtClean="0"/>
              <a:t>877</a:t>
            </a:fld>
            <a:endParaRPr lang="en-US"/>
          </a:p>
        </p:txBody>
      </p:sp>
      <p:pic>
        <p:nvPicPr>
          <p:cNvPr id="8" name="Picture 7">
            <a:extLst>
              <a:ext uri="{FF2B5EF4-FFF2-40B4-BE49-F238E27FC236}">
                <a16:creationId xmlns:a16="http://schemas.microsoft.com/office/drawing/2014/main" id="{6EB36EF9-E361-DDE3-6A50-9D5FAD186412}"/>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8F18F0B-7AFC-5625-D05D-36408EFEFB5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6FCBE8F-F9E3-1374-109E-32E5E763060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C94475A-D080-7506-5225-9DCC9377F215}"/>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EA8DF3A-4161-C8B3-AFAF-061C66E0808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07D949E0-1FAF-0545-25A9-309A92444B0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CD427437-596E-88CE-E918-7D7039221C4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F158CF6-19A8-6965-3786-FAFB003FD5F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AF5EDE4-86AE-DC31-F830-09AABE6E7C0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1BBBAC4-110A-BB7B-0E83-DF4C646E91E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45CBC57-63B0-1867-6A1F-89BB180995E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60F30DD-AD40-7DC9-738C-94AC80E0A54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1A4140A-3991-BB92-BAC5-CD1922585DB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82006FC-924A-7AB6-ADDA-B55950835B8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633424AC-7B0C-EAD7-4293-1F0637A288A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53094590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3725-7E23-E711-E7F1-A146B8AEF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41B4-BA99-DBC5-178C-F5A122CEB99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74F01F0-030A-9B23-9975-258F361F508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5547BA2-E741-72E4-0D45-8A9FB0CE1ECB}"/>
              </a:ext>
            </a:extLst>
          </p:cNvPr>
          <p:cNvSpPr>
            <a:spLocks noGrp="1"/>
          </p:cNvSpPr>
          <p:nvPr>
            <p:ph type="sldNum" sz="quarter" idx="12"/>
          </p:nvPr>
        </p:nvSpPr>
        <p:spPr/>
        <p:txBody>
          <a:bodyPr/>
          <a:lstStyle/>
          <a:p>
            <a:fld id="{9C5BEA5F-45C3-4BB6-A590-5A9FB25E3428}" type="slidenum">
              <a:rPr lang="en-US" smtClean="0"/>
              <a:t>878</a:t>
            </a:fld>
            <a:endParaRPr lang="en-US"/>
          </a:p>
        </p:txBody>
      </p:sp>
      <p:pic>
        <p:nvPicPr>
          <p:cNvPr id="6" name="Picture 5">
            <a:extLst>
              <a:ext uri="{FF2B5EF4-FFF2-40B4-BE49-F238E27FC236}">
                <a16:creationId xmlns:a16="http://schemas.microsoft.com/office/drawing/2014/main" id="{B95EFA33-1637-267E-36C5-4047262FE20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606613B-B72A-B6CF-101A-603843C71384}"/>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31384919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53042-6981-6929-4F16-750E804E70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7A74E1-5251-BAB4-BB49-9D59DF2994F0}"/>
              </a:ext>
            </a:extLst>
          </p:cNvPr>
          <p:cNvSpPr>
            <a:spLocks noGrp="1"/>
          </p:cNvSpPr>
          <p:nvPr>
            <p:ph type="sldNum" sz="quarter" idx="12"/>
          </p:nvPr>
        </p:nvSpPr>
        <p:spPr/>
        <p:txBody>
          <a:bodyPr/>
          <a:lstStyle/>
          <a:p>
            <a:fld id="{9C5BEA5F-45C3-4BB6-A590-5A9FB25E3428}" type="slidenum">
              <a:rPr lang="en-US" smtClean="0"/>
              <a:t>879</a:t>
            </a:fld>
            <a:endParaRPr lang="en-US"/>
          </a:p>
        </p:txBody>
      </p:sp>
      <p:pic>
        <p:nvPicPr>
          <p:cNvPr id="6" name="Picture 5">
            <a:extLst>
              <a:ext uri="{FF2B5EF4-FFF2-40B4-BE49-F238E27FC236}">
                <a16:creationId xmlns:a16="http://schemas.microsoft.com/office/drawing/2014/main" id="{A92368E3-2925-2D77-A8D5-0BBA240645DF}"/>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D8540740-6505-D430-0E6D-EB9F88467518}"/>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A37588F3-B43F-A0F7-53EA-972424154D31}"/>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AB8439AE-2BCE-0138-DCD0-321580720F90}"/>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879</a:t>
            </a:fld>
            <a:endParaRPr lang="en-US"/>
          </a:p>
        </p:txBody>
      </p:sp>
      <p:pic>
        <p:nvPicPr>
          <p:cNvPr id="7" name="Picture 6">
            <a:extLst>
              <a:ext uri="{FF2B5EF4-FFF2-40B4-BE49-F238E27FC236}">
                <a16:creationId xmlns:a16="http://schemas.microsoft.com/office/drawing/2014/main" id="{E71E497E-3577-DF5F-6D92-A495836D41FF}"/>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35C6F3F0-F75A-4AAF-EA17-71DD5198009A}"/>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98649734-817D-A3C3-232D-661A8C1CE060}"/>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8CD4803-22B2-9577-4D86-E2A0944AE862}"/>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879</a:t>
            </a:fld>
            <a:endParaRPr lang="en-US"/>
          </a:p>
        </p:txBody>
      </p:sp>
      <p:pic>
        <p:nvPicPr>
          <p:cNvPr id="13" name="Picture 12">
            <a:extLst>
              <a:ext uri="{FF2B5EF4-FFF2-40B4-BE49-F238E27FC236}">
                <a16:creationId xmlns:a16="http://schemas.microsoft.com/office/drawing/2014/main" id="{7E13676E-662A-0CD8-1A85-8EC171AE04BB}"/>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E1EB1CDD-B668-11D7-BE74-3A5CCBC34725}"/>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7B0EC1A1-D37E-1C90-686D-2FA32ACA4DAC}"/>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ADE89B4B-E590-F160-A778-E403E24885EA}"/>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879</a:t>
            </a:fld>
            <a:endParaRPr lang="en-US"/>
          </a:p>
        </p:txBody>
      </p:sp>
      <p:pic>
        <p:nvPicPr>
          <p:cNvPr id="17" name="Picture 16">
            <a:extLst>
              <a:ext uri="{FF2B5EF4-FFF2-40B4-BE49-F238E27FC236}">
                <a16:creationId xmlns:a16="http://schemas.microsoft.com/office/drawing/2014/main" id="{EE4CC02B-BE3C-8D18-9C7A-F7F10C01F7DF}"/>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78251F5E-4961-2514-13E5-FEB227E74C78}"/>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552B7956-BFBF-A7C4-4810-F0F151600BD2}"/>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1180980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9651-A9DE-3B6B-1AC3-A614D7E2D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DC5CB-1EDF-EA4D-4D54-6FCE3094208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B64F1A0-7722-2943-729A-F2CF7B0DFA9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70289FC-4451-C88B-5649-9723A8DB1DE3}"/>
              </a:ext>
            </a:extLst>
          </p:cNvPr>
          <p:cNvSpPr>
            <a:spLocks noGrp="1"/>
          </p:cNvSpPr>
          <p:nvPr>
            <p:ph type="sldNum" sz="quarter" idx="12"/>
          </p:nvPr>
        </p:nvSpPr>
        <p:spPr/>
        <p:txBody>
          <a:bodyPr/>
          <a:lstStyle/>
          <a:p>
            <a:fld id="{9C5BEA5F-45C3-4BB6-A590-5A9FB25E3428}" type="slidenum">
              <a:rPr lang="en-US" smtClean="0"/>
              <a:t>88</a:t>
            </a:fld>
            <a:endParaRPr lang="en-US"/>
          </a:p>
        </p:txBody>
      </p:sp>
      <p:pic>
        <p:nvPicPr>
          <p:cNvPr id="8" name="Picture 7">
            <a:extLst>
              <a:ext uri="{FF2B5EF4-FFF2-40B4-BE49-F238E27FC236}">
                <a16:creationId xmlns:a16="http://schemas.microsoft.com/office/drawing/2014/main" id="{E4721F8F-B6F1-03E5-9208-F48D9D00448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FA25356-3246-4818-B80A-BC282DF16560}"/>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03863E5D-2753-D042-70E0-DEAD00307E4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0CA6AA17-C449-940F-4C00-06ABD155BFD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029DE5A-CEB9-C207-29A7-11D9FA3CA65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0CE4464-D1F4-2529-747C-281B30974C95}"/>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1A41C98-4A14-462B-A339-8C055019367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D9C5415-0A54-3B59-001F-E3119B2E066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3E31D5E8-9B34-860F-EB1D-1CE4BFBA65D3}"/>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26B9B27-B6B0-DFB2-E2E0-F62019676FF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CD15738-246C-59A6-1BB5-584079324ED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F505065-C92C-CCFB-B714-15FC171D1D0E}"/>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9E8BB61-AC0E-2E07-14A7-695FB3AB5D9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78B9E26-FB01-390C-70A2-75BAA99D09D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DF6E577-3B43-CF57-9A57-F3F947ACF9ED}"/>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67833256"/>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AA6FD-9C1E-4F1E-146B-118CAE70CE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DB7B0C-2845-5860-7704-08CF225B409D}"/>
              </a:ext>
            </a:extLst>
          </p:cNvPr>
          <p:cNvSpPr>
            <a:spLocks noGrp="1"/>
          </p:cNvSpPr>
          <p:nvPr>
            <p:ph type="sldNum" sz="quarter" idx="12"/>
          </p:nvPr>
        </p:nvSpPr>
        <p:spPr/>
        <p:txBody>
          <a:bodyPr/>
          <a:lstStyle/>
          <a:p>
            <a:fld id="{9C5BEA5F-45C3-4BB6-A590-5A9FB25E3428}" type="slidenum">
              <a:rPr lang="en-US" smtClean="0"/>
              <a:t>880</a:t>
            </a:fld>
            <a:endParaRPr lang="en-US"/>
          </a:p>
        </p:txBody>
      </p:sp>
      <p:pic>
        <p:nvPicPr>
          <p:cNvPr id="3" name="Picture 2">
            <a:extLst>
              <a:ext uri="{FF2B5EF4-FFF2-40B4-BE49-F238E27FC236}">
                <a16:creationId xmlns:a16="http://schemas.microsoft.com/office/drawing/2014/main" id="{7BCDE7B0-BC04-817D-2681-7C408D6FF11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67AB1AC-1D31-EDE4-ABB4-5EDDB652C47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C27B9AB-269E-BDDF-ADFB-33892402B76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81536415"/>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541F-28E4-C5F4-7662-ECCAA19192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092AB9-4CCC-C6F7-C5C0-8EB71A0B790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881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F1668A0E-E87E-7E84-38A8-6CF441B6E2FA}"/>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7BC56D0-4C06-6BFE-C68C-2C0FE29E299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D7E70B70-E8A3-4496-93C8-1B3E2C1FF1B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F07190A-73D1-670A-629E-344CEAD3D64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018E694-F8C1-BF55-A736-7623B3CA2F0C}"/>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0964414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6AEB0-B6D3-07E4-E47D-4B81771F0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7172B-EB21-7616-CEEA-11D53BF4C27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3D18042-5D3F-D23E-B346-F86E60F566B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1446838-04A3-B8D3-92A4-A4107907FD97}"/>
              </a:ext>
            </a:extLst>
          </p:cNvPr>
          <p:cNvSpPr>
            <a:spLocks noGrp="1"/>
          </p:cNvSpPr>
          <p:nvPr>
            <p:ph type="sldNum" sz="quarter" idx="12"/>
          </p:nvPr>
        </p:nvSpPr>
        <p:spPr/>
        <p:txBody>
          <a:bodyPr/>
          <a:lstStyle/>
          <a:p>
            <a:fld id="{9C5BEA5F-45C3-4BB6-A590-5A9FB25E3428}" type="slidenum">
              <a:rPr lang="en-US" smtClean="0"/>
              <a:t>882</a:t>
            </a:fld>
            <a:endParaRPr lang="en-US"/>
          </a:p>
        </p:txBody>
      </p:sp>
      <p:pic>
        <p:nvPicPr>
          <p:cNvPr id="8" name="Picture 7">
            <a:extLst>
              <a:ext uri="{FF2B5EF4-FFF2-40B4-BE49-F238E27FC236}">
                <a16:creationId xmlns:a16="http://schemas.microsoft.com/office/drawing/2014/main" id="{309DD7EC-CDB9-F41B-04E7-AA68FB3B0934}"/>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D2541B3-E672-858A-F440-6DFD86712D3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194632E3-3D04-8F8E-671A-619E0FD803F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DC6F68E-EDA6-5CA6-27F5-E12B7DCBD0A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597BDFB-4F9D-4C6E-5BF8-20D9D9B8648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82466976-CF89-1E3E-7873-12DF5BF9E777}"/>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5F8F7CC-2CC8-1D67-E623-9340716DD54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8D89EAB-2D08-71B7-E429-72DA6A3867A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2515916-5F41-D440-1091-4AF9078F470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6A0F142-D5FF-DF22-08AD-141C8018AFE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930CC04-EFF0-B468-1FCB-97216EA286C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98E8D73-515D-8F5A-3EB5-FA12D12D02D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3D8CB63-555D-D405-202C-D8A31AC79F3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0D7D5F9-A55D-E1F5-0AAE-AD3B0A99A502}"/>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94E6832C-A0AC-97DA-DA19-2AE49B31C8EF}"/>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114096226"/>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7D0EA-1404-44FE-F688-B7B9292C4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C5442-72E8-0BA7-A322-88144DA5B92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2439071-C094-9B04-D324-344028D0D33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BFC8DC3-90D7-4467-8AA3-038DFB22AF0A}"/>
              </a:ext>
            </a:extLst>
          </p:cNvPr>
          <p:cNvSpPr>
            <a:spLocks noGrp="1"/>
          </p:cNvSpPr>
          <p:nvPr>
            <p:ph type="sldNum" sz="quarter" idx="12"/>
          </p:nvPr>
        </p:nvSpPr>
        <p:spPr/>
        <p:txBody>
          <a:bodyPr/>
          <a:lstStyle/>
          <a:p>
            <a:fld id="{9C5BEA5F-45C3-4BB6-A590-5A9FB25E3428}" type="slidenum">
              <a:rPr lang="en-US" smtClean="0"/>
              <a:t>883</a:t>
            </a:fld>
            <a:endParaRPr lang="en-US"/>
          </a:p>
        </p:txBody>
      </p:sp>
      <p:pic>
        <p:nvPicPr>
          <p:cNvPr id="6" name="Picture 5">
            <a:extLst>
              <a:ext uri="{FF2B5EF4-FFF2-40B4-BE49-F238E27FC236}">
                <a16:creationId xmlns:a16="http://schemas.microsoft.com/office/drawing/2014/main" id="{70D16B6A-2B4B-12F8-5999-6E2273596C2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5363F36-C37C-98E6-10FC-836D5DC5799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93066813"/>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E3E5E-782F-4B70-382D-8B4BB16E3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9BE40-07C7-18EB-388C-835BEA7EAD0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1DC37F6-C14D-9435-37A6-23901F17863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BDF9E2E-FF6E-EDFB-C949-F2B031FCCF69}"/>
              </a:ext>
            </a:extLst>
          </p:cNvPr>
          <p:cNvSpPr>
            <a:spLocks noGrp="1"/>
          </p:cNvSpPr>
          <p:nvPr>
            <p:ph type="sldNum" sz="quarter" idx="12"/>
          </p:nvPr>
        </p:nvSpPr>
        <p:spPr/>
        <p:txBody>
          <a:bodyPr/>
          <a:lstStyle/>
          <a:p>
            <a:fld id="{9C5BEA5F-45C3-4BB6-A590-5A9FB25E3428}" type="slidenum">
              <a:rPr lang="en-US" smtClean="0"/>
              <a:t>884</a:t>
            </a:fld>
            <a:endParaRPr lang="en-US"/>
          </a:p>
        </p:txBody>
      </p:sp>
      <p:pic>
        <p:nvPicPr>
          <p:cNvPr id="8" name="Picture 7">
            <a:extLst>
              <a:ext uri="{FF2B5EF4-FFF2-40B4-BE49-F238E27FC236}">
                <a16:creationId xmlns:a16="http://schemas.microsoft.com/office/drawing/2014/main" id="{0AE18C50-DE49-F225-0E9B-FF2709E247D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D37DBF7-6397-2CF7-F79A-F6730CC5D92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D1FBCBDA-C193-BFFF-B3E0-6F90E2C47D5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3F78751-EE75-4804-ED9C-0299B953FFD4}"/>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C235CD7-6A0D-88E0-336B-A55BCC8056E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5A650218-AF63-2224-6066-E6D5B98AF39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6CAF84A-194B-9CEE-8556-1BD5E11806D9}"/>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DE16FF4-B538-C907-F831-0DBF76E8122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705A927-EFCA-311A-F3B7-551BA2F4D35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C7D8146-6AEB-9287-B6AC-5212E063722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FBE43EC-33DC-F5A0-6F57-8ADED7136D1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C13102B-F784-69BD-703E-B8A75137169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DC0EDD9-FFBE-D145-7038-8B435ECD51C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E6AD7B9-36CD-5100-C536-507C9495873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934D4E1-8797-DD82-EDE7-F29DC092FA9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149050439"/>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BB40-B1A3-5882-7E0B-F3AA8A80E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29667-052D-072A-DE1B-9349D4AF25B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0694718-CDCC-CE89-04BC-91E7707646F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9B19BCE-0B7F-BB1E-3C70-F95CEED55089}"/>
              </a:ext>
            </a:extLst>
          </p:cNvPr>
          <p:cNvSpPr>
            <a:spLocks noGrp="1"/>
          </p:cNvSpPr>
          <p:nvPr>
            <p:ph type="sldNum" sz="quarter" idx="12"/>
          </p:nvPr>
        </p:nvSpPr>
        <p:spPr/>
        <p:txBody>
          <a:bodyPr/>
          <a:lstStyle/>
          <a:p>
            <a:fld id="{9C5BEA5F-45C3-4BB6-A590-5A9FB25E3428}" type="slidenum">
              <a:rPr lang="en-US" smtClean="0"/>
              <a:t>885</a:t>
            </a:fld>
            <a:endParaRPr lang="en-US"/>
          </a:p>
        </p:txBody>
      </p:sp>
      <p:pic>
        <p:nvPicPr>
          <p:cNvPr id="6" name="Picture 5">
            <a:extLst>
              <a:ext uri="{FF2B5EF4-FFF2-40B4-BE49-F238E27FC236}">
                <a16:creationId xmlns:a16="http://schemas.microsoft.com/office/drawing/2014/main" id="{060E5992-592D-B1C8-DB7A-CD7ABC318CA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7C75961-842B-1EB8-7BCC-87519A78BE4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79934180"/>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4C64-60F7-F045-E790-11C4DF572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94AF6-B1A3-2FF1-FE38-38246C5224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168131-48C7-1034-D5E1-447F611E565B}"/>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E7ACD6CB-EA12-8154-7800-383B5318011B}"/>
              </a:ext>
            </a:extLst>
          </p:cNvPr>
          <p:cNvSpPr>
            <a:spLocks noGrp="1"/>
          </p:cNvSpPr>
          <p:nvPr>
            <p:ph type="sldNum" sz="quarter" idx="12"/>
          </p:nvPr>
        </p:nvSpPr>
        <p:spPr/>
        <p:txBody>
          <a:bodyPr/>
          <a:lstStyle/>
          <a:p>
            <a:fld id="{9C5BEA5F-45C3-4BB6-A590-5A9FB25E3428}" type="slidenum">
              <a:rPr lang="en-US" smtClean="0"/>
              <a:t>886</a:t>
            </a:fld>
            <a:endParaRPr lang="en-US"/>
          </a:p>
        </p:txBody>
      </p:sp>
      <p:pic>
        <p:nvPicPr>
          <p:cNvPr id="6" name="Picture 5">
            <a:extLst>
              <a:ext uri="{FF2B5EF4-FFF2-40B4-BE49-F238E27FC236}">
                <a16:creationId xmlns:a16="http://schemas.microsoft.com/office/drawing/2014/main" id="{63BB7A82-7D02-25B1-7BA2-330711D9488D}"/>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5BD101E7-FEA8-D60A-3C1A-8124D8B91C22}"/>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A8852FC9-0579-2221-43C2-649877CEA816}"/>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416526143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91FAB-C8E4-3AF9-F2A4-51E7E6968F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CB4FCE-982C-9AEC-778E-32B32C82C5EF}"/>
              </a:ext>
            </a:extLst>
          </p:cNvPr>
          <p:cNvSpPr>
            <a:spLocks noGrp="1"/>
          </p:cNvSpPr>
          <p:nvPr>
            <p:ph type="sldNum" sz="quarter" idx="12"/>
          </p:nvPr>
        </p:nvSpPr>
        <p:spPr/>
        <p:txBody>
          <a:bodyPr/>
          <a:lstStyle/>
          <a:p>
            <a:fld id="{9C5BEA5F-45C3-4BB6-A590-5A9FB25E3428}" type="slidenum">
              <a:rPr lang="en-US" smtClean="0"/>
              <a:t>887</a:t>
            </a:fld>
            <a:endParaRPr lang="en-US"/>
          </a:p>
        </p:txBody>
      </p:sp>
      <p:pic>
        <p:nvPicPr>
          <p:cNvPr id="3" name="Picture 2">
            <a:extLst>
              <a:ext uri="{FF2B5EF4-FFF2-40B4-BE49-F238E27FC236}">
                <a16:creationId xmlns:a16="http://schemas.microsoft.com/office/drawing/2014/main" id="{390F3D6C-9196-1B81-10C0-C82A6678040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4408FAB-5C53-E026-489E-ACDAF06D15B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65FC1BE-CAF0-56B0-868C-0A524BC08D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70615372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08DAC-5B5B-C023-9E09-F46DA4D65A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68217-0830-50FF-E7BF-08C59CEEBAA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888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7B9EF1E-B02A-CE30-D3CD-08AF8040B2A4}"/>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6FE81D92-A431-8052-0FD4-85F7207DD64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4498248-2830-C1C2-F640-97E606ABBC1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D8787505-6B45-B800-7A46-CB150539C921}"/>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F484DF1C-BD7C-4FC1-2197-52D4A088D83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6886623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3FE8-52A9-09D1-E89A-19EBE05FBF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F1A79C-3723-5558-01A3-FFDCA6A5E390}"/>
              </a:ext>
            </a:extLst>
          </p:cNvPr>
          <p:cNvSpPr>
            <a:spLocks noGrp="1"/>
          </p:cNvSpPr>
          <p:nvPr>
            <p:ph type="sldNum" sz="quarter" idx="12"/>
          </p:nvPr>
        </p:nvSpPr>
        <p:spPr/>
        <p:txBody>
          <a:bodyPr/>
          <a:lstStyle/>
          <a:p>
            <a:fld id="{9C5BEA5F-45C3-4BB6-A590-5A9FB25E3428}" type="slidenum">
              <a:rPr lang="en-US" smtClean="0"/>
              <a:t>889</a:t>
            </a:fld>
            <a:endParaRPr lang="en-US"/>
          </a:p>
        </p:txBody>
      </p:sp>
      <p:pic>
        <p:nvPicPr>
          <p:cNvPr id="3" name="Picture 2">
            <a:extLst>
              <a:ext uri="{FF2B5EF4-FFF2-40B4-BE49-F238E27FC236}">
                <a16:creationId xmlns:a16="http://schemas.microsoft.com/office/drawing/2014/main" id="{AF79976C-7A1D-5D61-A926-8798AC85107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C614732-EB7B-179D-BCB6-AD5E7836199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387806E-5AB7-9C7F-6BC9-5164D931EF1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225507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063B5-5039-5EEC-CEE5-1A0662169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00C9D-06EA-1E8C-F1BD-B8047686E4F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A933213-39EA-5AF0-695A-667EC4641F9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F92D29C-864A-5A1D-2BE2-DC8595044E67}"/>
              </a:ext>
            </a:extLst>
          </p:cNvPr>
          <p:cNvSpPr>
            <a:spLocks noGrp="1"/>
          </p:cNvSpPr>
          <p:nvPr>
            <p:ph type="sldNum" sz="quarter" idx="12"/>
          </p:nvPr>
        </p:nvSpPr>
        <p:spPr/>
        <p:txBody>
          <a:bodyPr/>
          <a:lstStyle/>
          <a:p>
            <a:fld id="{9C5BEA5F-45C3-4BB6-A590-5A9FB25E3428}" type="slidenum">
              <a:rPr lang="en-US" smtClean="0"/>
              <a:t>89</a:t>
            </a:fld>
            <a:endParaRPr lang="en-US"/>
          </a:p>
        </p:txBody>
      </p:sp>
      <p:pic>
        <p:nvPicPr>
          <p:cNvPr id="6" name="Picture 5">
            <a:extLst>
              <a:ext uri="{FF2B5EF4-FFF2-40B4-BE49-F238E27FC236}">
                <a16:creationId xmlns:a16="http://schemas.microsoft.com/office/drawing/2014/main" id="{2491842B-705A-69A2-021A-8610374AFCB5}"/>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FCA1653A-B4E7-CF82-66A3-7D743DAF85D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224227463"/>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2A449-A6FD-40B3-54C8-A22C053F90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0756C1-4D82-C63C-7DCA-2518C3E7C62F}"/>
              </a:ext>
            </a:extLst>
          </p:cNvPr>
          <p:cNvSpPr>
            <a:spLocks noGrp="1"/>
          </p:cNvSpPr>
          <p:nvPr>
            <p:ph type="sldNum" sz="quarter" idx="12"/>
          </p:nvPr>
        </p:nvSpPr>
        <p:spPr/>
        <p:txBody>
          <a:bodyPr/>
          <a:lstStyle/>
          <a:p>
            <a:fld id="{9C5BEA5F-45C3-4BB6-A590-5A9FB25E3428}" type="slidenum">
              <a:rPr lang="en-US" smtClean="0"/>
              <a:t>890</a:t>
            </a:fld>
            <a:endParaRPr lang="en-US"/>
          </a:p>
        </p:txBody>
      </p:sp>
      <p:pic>
        <p:nvPicPr>
          <p:cNvPr id="3" name="Picture 2">
            <a:extLst>
              <a:ext uri="{FF2B5EF4-FFF2-40B4-BE49-F238E27FC236}">
                <a16:creationId xmlns:a16="http://schemas.microsoft.com/office/drawing/2014/main" id="{83E347B8-1552-CDE4-3884-6581E423BD86}"/>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E24E29E-D5A9-0214-E345-7E05CF031B3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CBC2A4A-EE11-0FC4-975F-422C0D246F9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1254963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B411-AE5F-9CB9-085A-0DBFFE2449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72F4A8-9FE4-4D2D-5228-0B97B15DCF53}"/>
              </a:ext>
            </a:extLst>
          </p:cNvPr>
          <p:cNvSpPr>
            <a:spLocks noGrp="1"/>
          </p:cNvSpPr>
          <p:nvPr>
            <p:ph type="sldNum" sz="quarter" idx="12"/>
          </p:nvPr>
        </p:nvSpPr>
        <p:spPr/>
        <p:txBody>
          <a:bodyPr/>
          <a:lstStyle/>
          <a:p>
            <a:fld id="{9C5BEA5F-45C3-4BB6-A590-5A9FB25E3428}" type="slidenum">
              <a:rPr lang="en-US" smtClean="0"/>
              <a:t>891</a:t>
            </a:fld>
            <a:endParaRPr lang="en-US"/>
          </a:p>
        </p:txBody>
      </p:sp>
      <p:pic>
        <p:nvPicPr>
          <p:cNvPr id="3" name="Picture 2">
            <a:extLst>
              <a:ext uri="{FF2B5EF4-FFF2-40B4-BE49-F238E27FC236}">
                <a16:creationId xmlns:a16="http://schemas.microsoft.com/office/drawing/2014/main" id="{D1AF140E-C751-12E2-CEDD-EBECFD4C4CBB}"/>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6C80433-B426-C8A0-94ED-DD7EC34123C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84905EC-1786-4D33-7B5A-628100EAC82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716762492"/>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20224-44EA-F94D-8769-2C7BFBD9E5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FB706-3E92-ED11-F478-24298F42D61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892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A6E0650-0611-4D95-734A-0C47E8607D0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9B10303-CAE0-3543-EEED-EB745CB7BF1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8C2FB228-55CF-8425-266F-B26D2510841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E130EB75-61F1-92EC-E6FC-41B11F9106ED}"/>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ADEE9F5E-C023-BB02-BE1F-1DBD675D67C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467130646"/>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407DB-88B2-6097-7E8B-9746B95F82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162284-D432-F8C9-049C-53F8774BD1C1}"/>
              </a:ext>
            </a:extLst>
          </p:cNvPr>
          <p:cNvSpPr>
            <a:spLocks noGrp="1"/>
          </p:cNvSpPr>
          <p:nvPr>
            <p:ph type="sldNum" sz="quarter" idx="12"/>
          </p:nvPr>
        </p:nvSpPr>
        <p:spPr/>
        <p:txBody>
          <a:bodyPr/>
          <a:lstStyle/>
          <a:p>
            <a:fld id="{9C5BEA5F-45C3-4BB6-A590-5A9FB25E3428}" type="slidenum">
              <a:rPr lang="en-US" smtClean="0"/>
              <a:t>893</a:t>
            </a:fld>
            <a:endParaRPr lang="en-US"/>
          </a:p>
        </p:txBody>
      </p:sp>
      <p:pic>
        <p:nvPicPr>
          <p:cNvPr id="3" name="Picture 2">
            <a:extLst>
              <a:ext uri="{FF2B5EF4-FFF2-40B4-BE49-F238E27FC236}">
                <a16:creationId xmlns:a16="http://schemas.microsoft.com/office/drawing/2014/main" id="{792625D7-49FE-9029-140F-6A363ECB54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66C1EBC-21EB-CF0C-C65E-17B05732830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9091B78-4BCB-23A9-174F-2E12C422418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82634775"/>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1C397-905B-F5EC-DAAA-A92473FFA6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13D24A-61DE-D732-C0A2-DE06645B13BF}"/>
              </a:ext>
            </a:extLst>
          </p:cNvPr>
          <p:cNvSpPr>
            <a:spLocks noGrp="1"/>
          </p:cNvSpPr>
          <p:nvPr>
            <p:ph type="sldNum" sz="quarter" idx="12"/>
          </p:nvPr>
        </p:nvSpPr>
        <p:spPr/>
        <p:txBody>
          <a:bodyPr/>
          <a:lstStyle/>
          <a:p>
            <a:fld id="{9C5BEA5F-45C3-4BB6-A590-5A9FB25E3428}" type="slidenum">
              <a:rPr lang="en-US" smtClean="0"/>
              <a:t>894</a:t>
            </a:fld>
            <a:endParaRPr lang="en-US"/>
          </a:p>
        </p:txBody>
      </p:sp>
      <p:pic>
        <p:nvPicPr>
          <p:cNvPr id="3" name="Picture 2">
            <a:extLst>
              <a:ext uri="{FF2B5EF4-FFF2-40B4-BE49-F238E27FC236}">
                <a16:creationId xmlns:a16="http://schemas.microsoft.com/office/drawing/2014/main" id="{B19FFFA5-3CB8-CA33-7844-FAF8C8B5ED1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5FCFEFE-7E65-FA73-B899-F9945469009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4638EE-49EE-DB41-1213-A18056B45CF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57537344"/>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B9051-AF34-6160-F0C5-DC5D8E16FD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05FBD6-8AE2-D93E-2812-EE50BA457D43}"/>
              </a:ext>
            </a:extLst>
          </p:cNvPr>
          <p:cNvSpPr>
            <a:spLocks noGrp="1"/>
          </p:cNvSpPr>
          <p:nvPr>
            <p:ph type="sldNum" sz="quarter" idx="12"/>
          </p:nvPr>
        </p:nvSpPr>
        <p:spPr/>
        <p:txBody>
          <a:bodyPr/>
          <a:lstStyle/>
          <a:p>
            <a:fld id="{9C5BEA5F-45C3-4BB6-A590-5A9FB25E3428}" type="slidenum">
              <a:rPr lang="en-US" smtClean="0"/>
              <a:t>895</a:t>
            </a:fld>
            <a:endParaRPr lang="en-US"/>
          </a:p>
        </p:txBody>
      </p:sp>
      <p:pic>
        <p:nvPicPr>
          <p:cNvPr id="3" name="Picture 2">
            <a:extLst>
              <a:ext uri="{FF2B5EF4-FFF2-40B4-BE49-F238E27FC236}">
                <a16:creationId xmlns:a16="http://schemas.microsoft.com/office/drawing/2014/main" id="{39142A99-5D57-DD99-57B5-9E9BAB78F17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51317D8-17AF-ED64-34A7-4B2ADE1DEFA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070A11DF-B495-2937-3DE2-5F56654BBC2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553091770"/>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CBB49-1894-C093-7E26-32204B5BE5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18377F-CD73-A710-18D7-0D06F46C2D2A}"/>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896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EDB9BA0C-D919-BEB4-03E5-139426DBEDF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8D363DF-C2F8-B3CB-E2FD-71DDF16B023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AD6E0A1-91DA-EA47-FD87-81CD5ACE459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2DDD0ADF-5882-23AD-2631-3FBAD05D8D4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99FAA57-113C-CF2B-1CB7-2C2618EF4DB2}"/>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34535872"/>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29EF-0EC0-70DF-FA7F-9601DA55ED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1089BE-4B16-4268-B10C-30DB03257E0C}"/>
              </a:ext>
            </a:extLst>
          </p:cNvPr>
          <p:cNvSpPr>
            <a:spLocks noGrp="1"/>
          </p:cNvSpPr>
          <p:nvPr>
            <p:ph type="sldNum" sz="quarter" idx="12"/>
          </p:nvPr>
        </p:nvSpPr>
        <p:spPr/>
        <p:txBody>
          <a:bodyPr/>
          <a:lstStyle/>
          <a:p>
            <a:fld id="{9C5BEA5F-45C3-4BB6-A590-5A9FB25E3428}" type="slidenum">
              <a:rPr lang="en-US" smtClean="0"/>
              <a:t>897</a:t>
            </a:fld>
            <a:endParaRPr lang="en-US"/>
          </a:p>
        </p:txBody>
      </p:sp>
      <p:pic>
        <p:nvPicPr>
          <p:cNvPr id="3" name="Picture 2">
            <a:extLst>
              <a:ext uri="{FF2B5EF4-FFF2-40B4-BE49-F238E27FC236}">
                <a16:creationId xmlns:a16="http://schemas.microsoft.com/office/drawing/2014/main" id="{D17EB00A-7E9D-F124-EDA8-1DC2323D259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A76AEA2-1F87-F8F7-96FE-0E857170C15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DD3C0BA-F348-BB5A-9A3E-68DFB8838CB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040895188"/>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46623-9115-EF6A-ED76-E7322BE842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824510-C17A-2871-6B59-025C501F441B}"/>
              </a:ext>
            </a:extLst>
          </p:cNvPr>
          <p:cNvSpPr>
            <a:spLocks noGrp="1"/>
          </p:cNvSpPr>
          <p:nvPr>
            <p:ph type="sldNum" sz="quarter" idx="12"/>
          </p:nvPr>
        </p:nvSpPr>
        <p:spPr/>
        <p:txBody>
          <a:bodyPr/>
          <a:lstStyle/>
          <a:p>
            <a:fld id="{9C5BEA5F-45C3-4BB6-A590-5A9FB25E3428}" type="slidenum">
              <a:rPr lang="en-US" smtClean="0"/>
              <a:t>898</a:t>
            </a:fld>
            <a:endParaRPr lang="en-US"/>
          </a:p>
        </p:txBody>
      </p:sp>
      <p:pic>
        <p:nvPicPr>
          <p:cNvPr id="3" name="Picture 2">
            <a:extLst>
              <a:ext uri="{FF2B5EF4-FFF2-40B4-BE49-F238E27FC236}">
                <a16:creationId xmlns:a16="http://schemas.microsoft.com/office/drawing/2014/main" id="{36C9F7F7-0505-1C78-F653-C5636D8BCC2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D1849CB-E303-1092-3CBA-51ED66EB725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A7AA585-D904-FA81-2552-82BF938BB1E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469049617"/>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507D-EFF9-1F6C-ECBD-EB7470E04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08D19-44B7-E664-5AB2-52F09E83C17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BD421ED-AB3A-7C53-91AF-9BB55637BE7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B58FBA5-0486-841C-F4E7-32FDF942D5F8}"/>
              </a:ext>
            </a:extLst>
          </p:cNvPr>
          <p:cNvSpPr>
            <a:spLocks noGrp="1"/>
          </p:cNvSpPr>
          <p:nvPr>
            <p:ph type="sldNum" sz="quarter" idx="12"/>
          </p:nvPr>
        </p:nvSpPr>
        <p:spPr/>
        <p:txBody>
          <a:bodyPr/>
          <a:lstStyle/>
          <a:p>
            <a:fld id="{9C5BEA5F-45C3-4BB6-A590-5A9FB25E3428}" type="slidenum">
              <a:rPr lang="en-US" smtClean="0"/>
              <a:t>899</a:t>
            </a:fld>
            <a:endParaRPr lang="en-US"/>
          </a:p>
        </p:txBody>
      </p:sp>
      <p:pic>
        <p:nvPicPr>
          <p:cNvPr id="8" name="Picture 7">
            <a:extLst>
              <a:ext uri="{FF2B5EF4-FFF2-40B4-BE49-F238E27FC236}">
                <a16:creationId xmlns:a16="http://schemas.microsoft.com/office/drawing/2014/main" id="{9707C831-9854-9C07-40C0-840FE270CA4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DB9FAE10-7F5E-BDD5-4565-425375D0438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8CEDBA76-9657-AE22-AFFE-DDDD7ED97840}"/>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3FEB8F8-06CF-3F4C-C27D-83A79EAAF9A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5D24BE6-853B-ADFD-BFD0-C3BA9778A9D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A4BE0A4-6238-A524-EAD7-0661559E3D27}"/>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8353848-809A-7271-29D7-65D1BC045DB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3CC509C9-CC45-3123-159D-CE943CE1F4E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3A895C9-64E2-BCB9-2E31-424496D17E1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79EB49E-9271-D554-2D4F-CB23F8E2F55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DF1AA40D-1578-53EA-C6F4-549D9D06AE08}"/>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5D717CC-56D1-72AC-6399-5948C1413C78}"/>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24F9D67-EA69-0095-11B4-9EEAF3B4536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38AB8F3-993A-22C4-255F-130E36A2A52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3FBE10BD-D8B5-B2BD-D0B5-7CAFC47645B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570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1BE11-DE8F-98FE-8D3A-46D1E31443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558B76-1DD7-FAAD-9659-00857B597CEB}"/>
              </a:ext>
            </a:extLst>
          </p:cNvPr>
          <p:cNvSpPr>
            <a:spLocks noGrp="1"/>
          </p:cNvSpPr>
          <p:nvPr>
            <p:ph type="sldNum" sz="quarter" idx="12"/>
          </p:nvPr>
        </p:nvSpPr>
        <p:spPr/>
        <p:txBody>
          <a:bodyPr/>
          <a:lstStyle/>
          <a:p>
            <a:fld id="{9C5BEA5F-45C3-4BB6-A590-5A9FB25E3428}" type="slidenum">
              <a:rPr lang="en-US" smtClean="0"/>
              <a:t>9</a:t>
            </a:fld>
            <a:endParaRPr lang="en-US"/>
          </a:p>
        </p:txBody>
      </p:sp>
      <p:pic>
        <p:nvPicPr>
          <p:cNvPr id="3" name="Picture 2">
            <a:extLst>
              <a:ext uri="{FF2B5EF4-FFF2-40B4-BE49-F238E27FC236}">
                <a16:creationId xmlns:a16="http://schemas.microsoft.com/office/drawing/2014/main" id="{9123886A-2CB4-89EE-AD0D-DC448DF574EF}"/>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20C2F0-8C0B-0CB5-FE24-B3B02AFD65E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9299B57-4E03-859A-CE42-6B402BE83A8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798943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A1F0D-5F21-738E-5D59-D9D4DA1433B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741DDB-15E0-2D0A-DC02-BD3DFBD5C5D5}"/>
              </a:ext>
            </a:extLst>
          </p:cNvPr>
          <p:cNvSpPr>
            <a:spLocks noGrp="1"/>
          </p:cNvSpPr>
          <p:nvPr>
            <p:ph type="sldNum" sz="quarter" idx="12"/>
          </p:nvPr>
        </p:nvSpPr>
        <p:spPr/>
        <p:txBody>
          <a:bodyPr/>
          <a:lstStyle/>
          <a:p>
            <a:fld id="{9C5BEA5F-45C3-4BB6-A590-5A9FB25E3428}" type="slidenum">
              <a:rPr lang="en-US" smtClean="0"/>
              <a:t>90</a:t>
            </a:fld>
            <a:endParaRPr lang="en-US"/>
          </a:p>
        </p:txBody>
      </p:sp>
      <p:pic>
        <p:nvPicPr>
          <p:cNvPr id="6" name="Picture 5">
            <a:extLst>
              <a:ext uri="{FF2B5EF4-FFF2-40B4-BE49-F238E27FC236}">
                <a16:creationId xmlns:a16="http://schemas.microsoft.com/office/drawing/2014/main" id="{19887B5C-4A49-1E2D-EF20-DB16CFBF72E9}"/>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1626E0DB-68D4-3DC7-0121-7B0D391F7A44}"/>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EA190BE6-E0C6-4653-1761-A1106BF77B36}"/>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0BED9AC3-5A32-C3CE-14BA-34C0F3118FDB}"/>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90</a:t>
            </a:fld>
            <a:endParaRPr lang="en-US"/>
          </a:p>
        </p:txBody>
      </p:sp>
      <p:pic>
        <p:nvPicPr>
          <p:cNvPr id="7" name="Picture 6">
            <a:extLst>
              <a:ext uri="{FF2B5EF4-FFF2-40B4-BE49-F238E27FC236}">
                <a16:creationId xmlns:a16="http://schemas.microsoft.com/office/drawing/2014/main" id="{72B35A56-069A-88EA-04A3-39398F81726A}"/>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C0295C4B-C282-D4B2-E000-3C521D2E0811}"/>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12C1A7CA-64ED-1BE6-A8B6-66E012E73CDE}"/>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6D761358-C4D4-89F8-5EC4-635B99070A3F}"/>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90</a:t>
            </a:fld>
            <a:endParaRPr lang="en-US"/>
          </a:p>
        </p:txBody>
      </p:sp>
      <p:pic>
        <p:nvPicPr>
          <p:cNvPr id="13" name="Picture 12">
            <a:extLst>
              <a:ext uri="{FF2B5EF4-FFF2-40B4-BE49-F238E27FC236}">
                <a16:creationId xmlns:a16="http://schemas.microsoft.com/office/drawing/2014/main" id="{418A030E-F995-A10B-679F-877212C846B1}"/>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8FD8DB8E-FC14-E1AF-683B-2E8BC5A38B6E}"/>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64D7F394-D039-11A9-0458-6AE40360E598}"/>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E38F0A27-92B5-26C0-4449-62628DB1C206}"/>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90</a:t>
            </a:fld>
            <a:endParaRPr lang="en-US"/>
          </a:p>
        </p:txBody>
      </p:sp>
      <p:pic>
        <p:nvPicPr>
          <p:cNvPr id="17" name="Picture 16">
            <a:extLst>
              <a:ext uri="{FF2B5EF4-FFF2-40B4-BE49-F238E27FC236}">
                <a16:creationId xmlns:a16="http://schemas.microsoft.com/office/drawing/2014/main" id="{3C23510C-9FB3-1D1D-85B0-2E8EFB1ACCAD}"/>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539A2D21-C44A-B219-AC70-70007A7B5A2C}"/>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706640EF-AE33-4C8A-D8E8-9F47121BF999}"/>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2854315305"/>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1DA3D-A43E-E267-81D0-3E60CAD78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BDA7B-08DC-C038-8ECE-7B854E78CA2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707C147-3100-9A45-B54F-75C1F89732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6339531-E19F-A28B-8F87-D98006FEB9AC}"/>
              </a:ext>
            </a:extLst>
          </p:cNvPr>
          <p:cNvSpPr>
            <a:spLocks noGrp="1"/>
          </p:cNvSpPr>
          <p:nvPr>
            <p:ph type="sldNum" sz="quarter" idx="12"/>
          </p:nvPr>
        </p:nvSpPr>
        <p:spPr/>
        <p:txBody>
          <a:bodyPr/>
          <a:lstStyle/>
          <a:p>
            <a:fld id="{9C5BEA5F-45C3-4BB6-A590-5A9FB25E3428}" type="slidenum">
              <a:rPr lang="en-US" smtClean="0"/>
              <a:t>900</a:t>
            </a:fld>
            <a:endParaRPr lang="en-US"/>
          </a:p>
        </p:txBody>
      </p:sp>
      <p:pic>
        <p:nvPicPr>
          <p:cNvPr id="6" name="Picture 5">
            <a:extLst>
              <a:ext uri="{FF2B5EF4-FFF2-40B4-BE49-F238E27FC236}">
                <a16:creationId xmlns:a16="http://schemas.microsoft.com/office/drawing/2014/main" id="{F0E16796-6F4C-A431-C505-96BE930B998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41AE02FE-0732-4876-1427-F2523D6894C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66609723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BB548-FEF9-2E41-441A-3E1E4931B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81FF7-EB6C-2CED-6AE9-B1D56BDBB54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B373B6C-C1F8-6BD0-5A88-A6E8EC0484B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F2F00E47-C51A-1A1C-F0D5-2491EDD3CDAC}"/>
              </a:ext>
            </a:extLst>
          </p:cNvPr>
          <p:cNvSpPr>
            <a:spLocks noGrp="1"/>
          </p:cNvSpPr>
          <p:nvPr>
            <p:ph type="sldNum" sz="quarter" idx="12"/>
          </p:nvPr>
        </p:nvSpPr>
        <p:spPr/>
        <p:txBody>
          <a:bodyPr/>
          <a:lstStyle/>
          <a:p>
            <a:fld id="{9C5BEA5F-45C3-4BB6-A590-5A9FB25E3428}" type="slidenum">
              <a:rPr lang="en-US" smtClean="0"/>
              <a:t>901</a:t>
            </a:fld>
            <a:endParaRPr lang="en-US"/>
          </a:p>
        </p:txBody>
      </p:sp>
      <p:pic>
        <p:nvPicPr>
          <p:cNvPr id="8" name="Picture 7">
            <a:extLst>
              <a:ext uri="{FF2B5EF4-FFF2-40B4-BE49-F238E27FC236}">
                <a16:creationId xmlns:a16="http://schemas.microsoft.com/office/drawing/2014/main" id="{80290667-6D9E-2E18-E6FA-58AFB25E94B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F0F2FDC-651C-87B4-F00A-A0D98AF7EC6F}"/>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0CD5681-51A8-8018-E52B-80D8E39C4B3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2A19045-5E99-D8C5-7721-06A5E8BF0E5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DB43CBC-ECCC-AF12-78AF-355456AAEF48}"/>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7E51D9B-5277-09A4-C950-EAC58D83DB38}"/>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D21868E-E7BC-95B0-D5E2-999E1D22330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637818F-FC04-C9B7-2DF5-F2D1321A35C6}"/>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9D83D49-18D2-5A0C-030B-97E616FCB11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6C764ED-E38C-BDEC-F5DA-8FD58C720B5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D8D3ACB-315A-AF6F-231B-E5F8991BCD7A}"/>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B27ED46-B89E-E1D0-D282-E497678CDE9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0BB4269-0D02-7935-2112-F1EB34607D55}"/>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F1816A2-BF33-98E4-77DE-BD9F8D28CDD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51C913C-F26B-5E87-D9E0-4E3B3B62422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081313272"/>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F9378-9432-E5EF-FE32-D27243114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6C837-DE96-061C-F478-A6212857CEC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AE449B1-391F-E9A2-DEBA-876DE7F1F9A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A23E40C-0A56-8363-668E-54F2980C9F70}"/>
              </a:ext>
            </a:extLst>
          </p:cNvPr>
          <p:cNvSpPr>
            <a:spLocks noGrp="1"/>
          </p:cNvSpPr>
          <p:nvPr>
            <p:ph type="sldNum" sz="quarter" idx="12"/>
          </p:nvPr>
        </p:nvSpPr>
        <p:spPr/>
        <p:txBody>
          <a:bodyPr/>
          <a:lstStyle/>
          <a:p>
            <a:fld id="{9C5BEA5F-45C3-4BB6-A590-5A9FB25E3428}" type="slidenum">
              <a:rPr lang="en-US" smtClean="0"/>
              <a:t>902</a:t>
            </a:fld>
            <a:endParaRPr lang="en-US"/>
          </a:p>
        </p:txBody>
      </p:sp>
      <p:pic>
        <p:nvPicPr>
          <p:cNvPr id="6" name="Picture 5">
            <a:extLst>
              <a:ext uri="{FF2B5EF4-FFF2-40B4-BE49-F238E27FC236}">
                <a16:creationId xmlns:a16="http://schemas.microsoft.com/office/drawing/2014/main" id="{E1B98EEC-8398-F052-4A1B-27D1012B2E1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5694035-A24E-2508-88BC-7C26C0A7B73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477702333"/>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6C31-4B17-223B-AB50-9A8619C0E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01CEF9-4EF6-5AFE-B9C1-15F2FC891A4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E3C4537-6274-1A55-5479-B1D0E4DEB84F}"/>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0EE0FE8E-0DD6-076D-1B99-D0088C6ABB43}"/>
              </a:ext>
            </a:extLst>
          </p:cNvPr>
          <p:cNvSpPr>
            <a:spLocks noGrp="1"/>
          </p:cNvSpPr>
          <p:nvPr>
            <p:ph type="sldNum" sz="quarter" idx="12"/>
          </p:nvPr>
        </p:nvSpPr>
        <p:spPr/>
        <p:txBody>
          <a:bodyPr/>
          <a:lstStyle/>
          <a:p>
            <a:fld id="{9C5BEA5F-45C3-4BB6-A590-5A9FB25E3428}" type="slidenum">
              <a:rPr lang="en-US" smtClean="0"/>
              <a:t>903</a:t>
            </a:fld>
            <a:endParaRPr lang="en-US"/>
          </a:p>
        </p:txBody>
      </p:sp>
      <p:pic>
        <p:nvPicPr>
          <p:cNvPr id="6" name="Picture 5">
            <a:extLst>
              <a:ext uri="{FF2B5EF4-FFF2-40B4-BE49-F238E27FC236}">
                <a16:creationId xmlns:a16="http://schemas.microsoft.com/office/drawing/2014/main" id="{43CF123A-F901-906F-6FD2-3E741E58E3B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1ABFB909-6008-F73B-1EFC-80E3801B90AB}"/>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FDB61BF9-F0A8-1675-2561-304909C4B382}"/>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395702686"/>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08EE6-A945-7244-6C87-1815EB0282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050623-4C63-B718-9546-88F2DFBDCA12}"/>
              </a:ext>
            </a:extLst>
          </p:cNvPr>
          <p:cNvSpPr>
            <a:spLocks noGrp="1"/>
          </p:cNvSpPr>
          <p:nvPr>
            <p:ph type="sldNum" sz="quarter" idx="12"/>
          </p:nvPr>
        </p:nvSpPr>
        <p:spPr/>
        <p:txBody>
          <a:bodyPr/>
          <a:lstStyle/>
          <a:p>
            <a:fld id="{9C5BEA5F-45C3-4BB6-A590-5A9FB25E3428}" type="slidenum">
              <a:rPr lang="en-US" smtClean="0"/>
              <a:t>904</a:t>
            </a:fld>
            <a:endParaRPr lang="en-US"/>
          </a:p>
        </p:txBody>
      </p:sp>
      <p:pic>
        <p:nvPicPr>
          <p:cNvPr id="3" name="Picture 2">
            <a:extLst>
              <a:ext uri="{FF2B5EF4-FFF2-40B4-BE49-F238E27FC236}">
                <a16:creationId xmlns:a16="http://schemas.microsoft.com/office/drawing/2014/main" id="{FB30C463-77D0-F762-00D9-2C98509BBB2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B461948-9F66-8C67-2EE4-984F0217F70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719D5E8-8B22-4745-5206-EECB33703C5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59019597"/>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2D64F-3F07-9EB7-C809-A0CA96C6CF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C0BBE0-94FF-0054-FC04-5E39A4A4AD29}"/>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905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5EEB6CB-D1F7-1733-E62B-4E64B1E1151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57046EE-AD06-78AF-2405-0D6E9A1AD40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932C08BF-E7B5-7BC8-4696-FC4F45FA50F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8485176F-532C-2817-301B-BA88B5685CA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54E6885-ED7D-D627-5AF8-10E544E272F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914036456"/>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DA01E-6651-CCF3-AEED-2D1A64F4C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E5843-8454-A2DB-E6F0-7B54DB40567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2B584E6-A975-BB9C-30D0-C0264063D80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DA8A9BB-6CCD-7D91-7898-40ABD038E93C}"/>
              </a:ext>
            </a:extLst>
          </p:cNvPr>
          <p:cNvSpPr>
            <a:spLocks noGrp="1"/>
          </p:cNvSpPr>
          <p:nvPr>
            <p:ph type="sldNum" sz="quarter" idx="12"/>
          </p:nvPr>
        </p:nvSpPr>
        <p:spPr/>
        <p:txBody>
          <a:bodyPr/>
          <a:lstStyle/>
          <a:p>
            <a:fld id="{9C5BEA5F-45C3-4BB6-A590-5A9FB25E3428}" type="slidenum">
              <a:rPr lang="en-US" smtClean="0"/>
              <a:t>906</a:t>
            </a:fld>
            <a:endParaRPr lang="en-US"/>
          </a:p>
        </p:txBody>
      </p:sp>
      <p:pic>
        <p:nvPicPr>
          <p:cNvPr id="8" name="Picture 7">
            <a:extLst>
              <a:ext uri="{FF2B5EF4-FFF2-40B4-BE49-F238E27FC236}">
                <a16:creationId xmlns:a16="http://schemas.microsoft.com/office/drawing/2014/main" id="{478F92C5-E821-8697-BCD6-8F5304E9C49A}"/>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0A30A9B6-20E0-D35F-A048-4709380D004D}"/>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A5698958-1703-8E0C-525F-B3BB92C0285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33A16E48-BDDC-17CB-2175-CC41296F250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6C1641FA-489D-B949-7580-59AEB7B4A05C}"/>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61809EB-7CAA-D8FC-E77D-1FD4DDA982D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8EF508F0-225A-F0FB-5447-BB7E8C47504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93109D8-BE68-0CF9-5893-7559A535791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EF3F9AC3-6543-1388-7ADC-D14EA4F5BE1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5BE4D073-FEB7-49D0-58AD-08A5FBE2C38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0147DC87-07B3-AB9B-BA46-D9CE587A24E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2940FB5-0A3E-E217-724B-2B76F6A6FE1A}"/>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B8BE5A8-0A1A-1816-8B87-386568760CD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AAB94F49-1DAE-42EE-372D-E51C629BD67F}"/>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E971287-9A60-B304-F9BB-A92F51C97A9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59266396"/>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4DB39-FBF3-2615-5490-AAD5E196B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3123E-37EF-721A-A511-E204E32770C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00E4F41-0FB9-9C65-6755-51D7A2AA6FE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1329ADD-0B56-69B3-B291-0B8EE9898F57}"/>
              </a:ext>
            </a:extLst>
          </p:cNvPr>
          <p:cNvSpPr>
            <a:spLocks noGrp="1"/>
          </p:cNvSpPr>
          <p:nvPr>
            <p:ph type="sldNum" sz="quarter" idx="12"/>
          </p:nvPr>
        </p:nvSpPr>
        <p:spPr/>
        <p:txBody>
          <a:bodyPr/>
          <a:lstStyle/>
          <a:p>
            <a:fld id="{9C5BEA5F-45C3-4BB6-A590-5A9FB25E3428}" type="slidenum">
              <a:rPr lang="en-US" smtClean="0"/>
              <a:t>907</a:t>
            </a:fld>
            <a:endParaRPr lang="en-US"/>
          </a:p>
        </p:txBody>
      </p:sp>
      <p:pic>
        <p:nvPicPr>
          <p:cNvPr id="6" name="Picture 5">
            <a:extLst>
              <a:ext uri="{FF2B5EF4-FFF2-40B4-BE49-F238E27FC236}">
                <a16:creationId xmlns:a16="http://schemas.microsoft.com/office/drawing/2014/main" id="{7AFFAB95-2AF4-0A35-2D25-26C8A11E5ACA}"/>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1366E3A7-B453-7FCF-89CF-2B40957D514B}"/>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B4D5EF26-5DAE-AC7D-7A5F-3B9172188D58}"/>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8A0E20A9-CD1A-B7E3-8BED-6079E26B46A9}"/>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152708791"/>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352B5-D30C-403C-9C2D-B43CDF4EB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5B152-4FDB-7918-3F43-7D1B51BFD7B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A95A30E9-98EF-9E99-E949-77C889D3650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A969BA55-9571-E324-04EC-F703B831F7D2}"/>
              </a:ext>
            </a:extLst>
          </p:cNvPr>
          <p:cNvSpPr>
            <a:spLocks noGrp="1"/>
          </p:cNvSpPr>
          <p:nvPr>
            <p:ph type="sldNum" sz="quarter" idx="12"/>
          </p:nvPr>
        </p:nvSpPr>
        <p:spPr/>
        <p:txBody>
          <a:bodyPr/>
          <a:lstStyle/>
          <a:p>
            <a:fld id="{9C5BEA5F-45C3-4BB6-A590-5A9FB25E3428}" type="slidenum">
              <a:rPr lang="en-US" smtClean="0"/>
              <a:t>908</a:t>
            </a:fld>
            <a:endParaRPr lang="en-US"/>
          </a:p>
        </p:txBody>
      </p:sp>
      <p:pic>
        <p:nvPicPr>
          <p:cNvPr id="8" name="Picture 7">
            <a:extLst>
              <a:ext uri="{FF2B5EF4-FFF2-40B4-BE49-F238E27FC236}">
                <a16:creationId xmlns:a16="http://schemas.microsoft.com/office/drawing/2014/main" id="{4822815E-CFC2-CD50-ACF2-ECBFC76451D6}"/>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85CFA9E1-5FF1-1346-4D54-DD75A8DBE87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81EB9CD-4915-4E1E-85CC-83FD0E8CFBA3}"/>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D09D8B69-C717-ED81-A41F-68EFB83E086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0E713E5-EC0A-19BE-AB03-39205221A15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223D650-E2F8-C544-1A25-0818B79803C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8699890-CA7B-8F3D-A309-40A181FE864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B67A8DA1-B5D3-1959-97FE-6E9E6D0BB83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43E78C6-F126-13FD-2B58-9C335A6CCC1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5A36E3F-3960-2A99-0AB0-9F88F106F98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A43BB3F-D3A8-A76D-D042-6DDB95D3B44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9898229F-294F-D824-6B23-88930768786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E86300F9-39D2-E651-5A2E-B550E08FD8D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8F13430-A51F-9940-F72C-B2571DA130B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B50B5DB-5675-8F24-052E-FF010072CA6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624073469"/>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A4FD4-FAEC-ABAD-4F2F-8C50EBD27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93BBA2-08BA-9EEF-7228-7EB9E76F784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42123FF-E5FA-0F9F-4AF1-D7F26423659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B14B237-AFDD-A0DE-4C14-538C2EABE809}"/>
              </a:ext>
            </a:extLst>
          </p:cNvPr>
          <p:cNvSpPr>
            <a:spLocks noGrp="1"/>
          </p:cNvSpPr>
          <p:nvPr>
            <p:ph type="sldNum" sz="quarter" idx="12"/>
          </p:nvPr>
        </p:nvSpPr>
        <p:spPr/>
        <p:txBody>
          <a:bodyPr/>
          <a:lstStyle/>
          <a:p>
            <a:fld id="{9C5BEA5F-45C3-4BB6-A590-5A9FB25E3428}" type="slidenum">
              <a:rPr lang="en-US" smtClean="0"/>
              <a:t>909</a:t>
            </a:fld>
            <a:endParaRPr lang="en-US"/>
          </a:p>
        </p:txBody>
      </p:sp>
      <p:pic>
        <p:nvPicPr>
          <p:cNvPr id="6" name="Picture 5">
            <a:extLst>
              <a:ext uri="{FF2B5EF4-FFF2-40B4-BE49-F238E27FC236}">
                <a16:creationId xmlns:a16="http://schemas.microsoft.com/office/drawing/2014/main" id="{4398BBCE-50FB-5E86-1751-CEE43074219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44E2143-1AD4-9CE0-A499-47DB8C15295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206095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E5B1-7328-A8CF-9CBB-85E5843587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D3CA2F-8818-8E09-CC90-C4DB6070F8EE}"/>
              </a:ext>
            </a:extLst>
          </p:cNvPr>
          <p:cNvSpPr>
            <a:spLocks noGrp="1"/>
          </p:cNvSpPr>
          <p:nvPr>
            <p:ph type="sldNum" sz="quarter" idx="12"/>
          </p:nvPr>
        </p:nvSpPr>
        <p:spPr/>
        <p:txBody>
          <a:bodyPr/>
          <a:lstStyle/>
          <a:p>
            <a:fld id="{9C5BEA5F-45C3-4BB6-A590-5A9FB25E3428}" type="slidenum">
              <a:rPr lang="en-US" smtClean="0"/>
              <a:t>91</a:t>
            </a:fld>
            <a:endParaRPr lang="en-US"/>
          </a:p>
        </p:txBody>
      </p:sp>
      <p:pic>
        <p:nvPicPr>
          <p:cNvPr id="3" name="Picture 2">
            <a:extLst>
              <a:ext uri="{FF2B5EF4-FFF2-40B4-BE49-F238E27FC236}">
                <a16:creationId xmlns:a16="http://schemas.microsoft.com/office/drawing/2014/main" id="{3A25436E-1829-52CA-3908-10B4C4E971B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E230F60-1D97-CB5F-4856-7B9CF853D04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6A1BFBF-15B1-4A7A-7044-862C4653B0A6}"/>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87649546"/>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33AA8-F5A2-3D8F-90AA-FC47B465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3463C7-F9DB-368D-DC47-06E47FBF2D43}"/>
              </a:ext>
            </a:extLst>
          </p:cNvPr>
          <p:cNvSpPr>
            <a:spLocks noGrp="1"/>
          </p:cNvSpPr>
          <p:nvPr>
            <p:ph type="sldNum" sz="quarter" idx="12"/>
          </p:nvPr>
        </p:nvSpPr>
        <p:spPr/>
        <p:txBody>
          <a:bodyPr/>
          <a:lstStyle/>
          <a:p>
            <a:fld id="{9C5BEA5F-45C3-4BB6-A590-5A9FB25E3428}" type="slidenum">
              <a:rPr lang="en-US" smtClean="0"/>
              <a:t>910</a:t>
            </a:fld>
            <a:endParaRPr lang="en-US"/>
          </a:p>
        </p:txBody>
      </p:sp>
      <p:pic>
        <p:nvPicPr>
          <p:cNvPr id="6" name="Picture 5">
            <a:extLst>
              <a:ext uri="{FF2B5EF4-FFF2-40B4-BE49-F238E27FC236}">
                <a16:creationId xmlns:a16="http://schemas.microsoft.com/office/drawing/2014/main" id="{44575A91-7813-96E8-7521-09D1FCC729F4}"/>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8E5D4EEC-E610-DEFC-1735-9D15EDC44982}"/>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6F7E43C1-E928-606D-CE67-FC26DD3BB1BF}"/>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E6E91CDB-C428-B379-3E80-E4E8A281A8EA}"/>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910</a:t>
            </a:fld>
            <a:endParaRPr lang="en-US"/>
          </a:p>
        </p:txBody>
      </p:sp>
      <p:pic>
        <p:nvPicPr>
          <p:cNvPr id="7" name="Picture 6">
            <a:extLst>
              <a:ext uri="{FF2B5EF4-FFF2-40B4-BE49-F238E27FC236}">
                <a16:creationId xmlns:a16="http://schemas.microsoft.com/office/drawing/2014/main" id="{BD93AAEA-F494-3DB2-60E0-F0AB972D4AC3}"/>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8AE20582-53D3-95B9-8CFC-D50E505FB7E6}"/>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C1DE0126-60BA-80DF-F599-C0CF30B7AC3C}"/>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4CB3274C-79BB-D86A-DFE4-54E5DC283AB1}"/>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910</a:t>
            </a:fld>
            <a:endParaRPr lang="en-US"/>
          </a:p>
        </p:txBody>
      </p:sp>
      <p:pic>
        <p:nvPicPr>
          <p:cNvPr id="13" name="Picture 12">
            <a:extLst>
              <a:ext uri="{FF2B5EF4-FFF2-40B4-BE49-F238E27FC236}">
                <a16:creationId xmlns:a16="http://schemas.microsoft.com/office/drawing/2014/main" id="{872DC0FD-004A-44FC-955F-521FFD7ED7AD}"/>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B27EF670-1C4B-4240-76BB-CFE9B354CBA0}"/>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718F649B-0B3B-B622-716A-575470D890AC}"/>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BE7705C1-E371-D395-6B93-99F61F946B87}"/>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910</a:t>
            </a:fld>
            <a:endParaRPr lang="en-US"/>
          </a:p>
        </p:txBody>
      </p:sp>
      <p:pic>
        <p:nvPicPr>
          <p:cNvPr id="17" name="Picture 16">
            <a:extLst>
              <a:ext uri="{FF2B5EF4-FFF2-40B4-BE49-F238E27FC236}">
                <a16:creationId xmlns:a16="http://schemas.microsoft.com/office/drawing/2014/main" id="{78D86328-68FE-DF7B-E572-4C321C85719D}"/>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719C272-35A4-D6ED-4860-BEF3DBF80F5D}"/>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E6CAA26C-B57C-6198-FB39-7BD66F1F4A4F}"/>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422733338"/>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25E50-1D97-CF77-99F9-6498C7F243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8B3DF-1B25-B8C0-7AEE-80792A3A711B}"/>
              </a:ext>
            </a:extLst>
          </p:cNvPr>
          <p:cNvSpPr>
            <a:spLocks noGrp="1"/>
          </p:cNvSpPr>
          <p:nvPr>
            <p:ph type="sldNum" sz="quarter" idx="12"/>
          </p:nvPr>
        </p:nvSpPr>
        <p:spPr/>
        <p:txBody>
          <a:bodyPr/>
          <a:lstStyle/>
          <a:p>
            <a:fld id="{9C5BEA5F-45C3-4BB6-A590-5A9FB25E3428}" type="slidenum">
              <a:rPr lang="en-US" smtClean="0"/>
              <a:t>911</a:t>
            </a:fld>
            <a:endParaRPr lang="en-US"/>
          </a:p>
        </p:txBody>
      </p:sp>
      <p:pic>
        <p:nvPicPr>
          <p:cNvPr id="3" name="Picture 2">
            <a:extLst>
              <a:ext uri="{FF2B5EF4-FFF2-40B4-BE49-F238E27FC236}">
                <a16:creationId xmlns:a16="http://schemas.microsoft.com/office/drawing/2014/main" id="{CAA7AC58-61C5-3AC2-62F5-9728DD0A179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B6F57B5-3039-25C0-2644-68DF4FB944C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72F0467-4A2F-5980-5736-CA8F71D1F36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43720056"/>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9BB0E-52C7-240E-BFDB-D26CF311FB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9361E-E8C3-F8A9-B61B-D19031BE2AF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912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58C32ED-FFBE-8FE6-BB89-A0DB5CD82E8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D10870D-FF95-4646-8F22-1F6A1C06350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FA860E40-1F20-E240-8364-0C4B428EAC5C}"/>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83AF0BF-3FAD-9C7E-D96D-89788BE2E7D9}"/>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C4F1E1A-17B5-EC62-2C76-48D2207C1BA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49444311"/>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1601-833F-C42A-14EC-506CE97D7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FA492C-ADBC-A7BE-6F5D-2F04F58D13D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81057D4-9541-2F9C-DCE6-8880AF5EC6A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CF516EA0-80ED-0E52-F7D8-4A180E3E0632}"/>
              </a:ext>
            </a:extLst>
          </p:cNvPr>
          <p:cNvSpPr>
            <a:spLocks noGrp="1"/>
          </p:cNvSpPr>
          <p:nvPr>
            <p:ph type="sldNum" sz="quarter" idx="12"/>
          </p:nvPr>
        </p:nvSpPr>
        <p:spPr/>
        <p:txBody>
          <a:bodyPr/>
          <a:lstStyle/>
          <a:p>
            <a:fld id="{9C5BEA5F-45C3-4BB6-A590-5A9FB25E3428}" type="slidenum">
              <a:rPr lang="en-US" smtClean="0"/>
              <a:t>913</a:t>
            </a:fld>
            <a:endParaRPr lang="en-US"/>
          </a:p>
        </p:txBody>
      </p:sp>
      <p:pic>
        <p:nvPicPr>
          <p:cNvPr id="8" name="Picture 7">
            <a:extLst>
              <a:ext uri="{FF2B5EF4-FFF2-40B4-BE49-F238E27FC236}">
                <a16:creationId xmlns:a16="http://schemas.microsoft.com/office/drawing/2014/main" id="{5EA3263E-CB11-A8A3-270A-7C464184ADB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E553D09-51E9-D3BB-1838-5DFA7BAE092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9B665FBE-3B23-6762-B976-6B59FF72A53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FED775B-CCA2-5696-A48E-C648405FC31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3A87A78C-6704-7AB2-8746-C1BC49FB157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4504E5E7-75EA-3225-46D5-6B1A2A3A1E4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EC1700E-3674-F3F8-270B-62248E1570A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27AA431-3BD6-64E2-1989-4738BD9626AB}"/>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9C0F2F2-6796-E6FF-D51C-8ED92407C1FE}"/>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238F470-019F-1A99-1AEF-61E048A5BED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5B45652-57D3-245B-8A3E-7A7DAEC91126}"/>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2B18B2AE-6F12-2379-C82A-A0FC19C6341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F1A3E141-10FA-2CDC-EA2B-CAC3D887F42F}"/>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99FC043B-651B-0353-24DA-90A865DCD83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41888A6A-E6B0-E1E3-CEC0-9959F4B6C5E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81545085"/>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FEE9-D7AC-15F2-7609-D397A8D5A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DAE87-056D-7863-7946-831615ED36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82C7E3C-C06F-38D9-B443-ADF698F90FB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2E6719F-BB02-2606-2318-AC0D4DCB3D89}"/>
              </a:ext>
            </a:extLst>
          </p:cNvPr>
          <p:cNvSpPr>
            <a:spLocks noGrp="1"/>
          </p:cNvSpPr>
          <p:nvPr>
            <p:ph type="sldNum" sz="quarter" idx="12"/>
          </p:nvPr>
        </p:nvSpPr>
        <p:spPr/>
        <p:txBody>
          <a:bodyPr/>
          <a:lstStyle/>
          <a:p>
            <a:fld id="{9C5BEA5F-45C3-4BB6-A590-5A9FB25E3428}" type="slidenum">
              <a:rPr lang="en-US" smtClean="0"/>
              <a:t>914</a:t>
            </a:fld>
            <a:endParaRPr lang="en-US"/>
          </a:p>
        </p:txBody>
      </p:sp>
      <p:pic>
        <p:nvPicPr>
          <p:cNvPr id="6" name="Picture 5">
            <a:extLst>
              <a:ext uri="{FF2B5EF4-FFF2-40B4-BE49-F238E27FC236}">
                <a16:creationId xmlns:a16="http://schemas.microsoft.com/office/drawing/2014/main" id="{0EA814E9-C088-02F3-1452-0BF4660C9A9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7205029E-D6D0-EA2A-5CD8-A6196CA0B58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629960396"/>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98B7-1650-58B2-2F2A-60BF5D333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4935-27C5-FB26-39B8-C8539321F0C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FC9FE0BE-DBE7-28F5-DFD2-3FBEE93CA04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0D65DF4-8ABB-3307-3B27-259B0A6DA1EB}"/>
              </a:ext>
            </a:extLst>
          </p:cNvPr>
          <p:cNvSpPr>
            <a:spLocks noGrp="1"/>
          </p:cNvSpPr>
          <p:nvPr>
            <p:ph type="sldNum" sz="quarter" idx="12"/>
          </p:nvPr>
        </p:nvSpPr>
        <p:spPr/>
        <p:txBody>
          <a:bodyPr/>
          <a:lstStyle/>
          <a:p>
            <a:fld id="{9C5BEA5F-45C3-4BB6-A590-5A9FB25E3428}" type="slidenum">
              <a:rPr lang="en-US" smtClean="0"/>
              <a:t>915</a:t>
            </a:fld>
            <a:endParaRPr lang="en-US"/>
          </a:p>
        </p:txBody>
      </p:sp>
      <p:pic>
        <p:nvPicPr>
          <p:cNvPr id="8" name="Picture 7">
            <a:extLst>
              <a:ext uri="{FF2B5EF4-FFF2-40B4-BE49-F238E27FC236}">
                <a16:creationId xmlns:a16="http://schemas.microsoft.com/office/drawing/2014/main" id="{496FF892-C7A8-15C2-61E8-A0041DB112A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1A00A1F-325D-E35F-EDD9-63C31CA6EEB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B11671-2228-8A31-740D-3A58E6BBEB6F}"/>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A3A4F5A-19EA-B5D1-9B89-ED1C207DFA0D}"/>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8668D3A-DA8E-F6CF-8AE6-7281AFD62ADE}"/>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02B4A4C-B1E1-2B3B-BC44-F3D10F02DB8E}"/>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793EEA6-37A7-C871-2584-548C3F2E827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B3112D8-CC77-B7FF-83E1-24D512CAD33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FD2DB87-B310-F82E-338D-07980437D6C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7C0F14A-73EB-1D6E-8FD0-E7C942178A5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80E091D-C18F-77BD-3C16-6DF759BB692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41A8DED-7EC6-42A3-5555-C7D58859D2F6}"/>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BF74F5FB-FC42-2862-2E00-6F40FB47B55E}"/>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8B2EE5CC-7B3F-F00D-C4CC-69B8195212B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E3876C3-0A30-DF24-6D47-67E48DE3ADF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224178609"/>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1DC1C-5A2B-0165-C66E-C76443FDC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5D58FF-C653-D5BA-0438-F8575AE9155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C570E4-3666-50C1-B929-7038215860F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AF1AACF-FEA8-901E-FFC7-21CA61B4C572}"/>
              </a:ext>
            </a:extLst>
          </p:cNvPr>
          <p:cNvSpPr>
            <a:spLocks noGrp="1"/>
          </p:cNvSpPr>
          <p:nvPr>
            <p:ph type="sldNum" sz="quarter" idx="12"/>
          </p:nvPr>
        </p:nvSpPr>
        <p:spPr/>
        <p:txBody>
          <a:bodyPr/>
          <a:lstStyle/>
          <a:p>
            <a:fld id="{9C5BEA5F-45C3-4BB6-A590-5A9FB25E3428}" type="slidenum">
              <a:rPr lang="en-US" smtClean="0"/>
              <a:t>916</a:t>
            </a:fld>
            <a:endParaRPr lang="en-US"/>
          </a:p>
        </p:txBody>
      </p:sp>
      <p:pic>
        <p:nvPicPr>
          <p:cNvPr id="6" name="Picture 5">
            <a:extLst>
              <a:ext uri="{FF2B5EF4-FFF2-40B4-BE49-F238E27FC236}">
                <a16:creationId xmlns:a16="http://schemas.microsoft.com/office/drawing/2014/main" id="{EAFEBB21-6537-82FA-9ACE-145679DE1553}"/>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266B730-B2F8-0451-2E9F-809CF43F42B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774126481"/>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1121D-E30A-3F69-D1EC-05CE2D3D6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F9884-5F59-C3CA-2540-C2F08EA9C7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A3A4FF9-C396-516F-3A60-DDDC9980B69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8E9949B0-AD3B-8126-9C1D-F6FC171B3714}"/>
              </a:ext>
            </a:extLst>
          </p:cNvPr>
          <p:cNvSpPr>
            <a:spLocks noGrp="1"/>
          </p:cNvSpPr>
          <p:nvPr>
            <p:ph type="sldNum" sz="quarter" idx="12"/>
          </p:nvPr>
        </p:nvSpPr>
        <p:spPr/>
        <p:txBody>
          <a:bodyPr/>
          <a:lstStyle/>
          <a:p>
            <a:fld id="{9C5BEA5F-45C3-4BB6-A590-5A9FB25E3428}" type="slidenum">
              <a:rPr lang="en-US" smtClean="0"/>
              <a:t>917</a:t>
            </a:fld>
            <a:endParaRPr lang="en-US"/>
          </a:p>
        </p:txBody>
      </p:sp>
      <p:pic>
        <p:nvPicPr>
          <p:cNvPr id="6" name="Picture 5">
            <a:extLst>
              <a:ext uri="{FF2B5EF4-FFF2-40B4-BE49-F238E27FC236}">
                <a16:creationId xmlns:a16="http://schemas.microsoft.com/office/drawing/2014/main" id="{BCA58AD2-D778-1185-995B-37B4D5C839EA}"/>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E12EFB76-42B8-BCD9-441D-362C3EA6B5DA}"/>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62453C76-AED1-D19B-C5D8-D5D38E57E3F8}"/>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1314304375"/>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6286-90E9-CDA6-BEF5-E4F8515F38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E091E7-85D1-7926-B0ED-4632DA0B3678}"/>
              </a:ext>
            </a:extLst>
          </p:cNvPr>
          <p:cNvSpPr>
            <a:spLocks noGrp="1"/>
          </p:cNvSpPr>
          <p:nvPr>
            <p:ph type="sldNum" sz="quarter" idx="12"/>
          </p:nvPr>
        </p:nvSpPr>
        <p:spPr/>
        <p:txBody>
          <a:bodyPr/>
          <a:lstStyle/>
          <a:p>
            <a:fld id="{9C5BEA5F-45C3-4BB6-A590-5A9FB25E3428}" type="slidenum">
              <a:rPr lang="en-US" smtClean="0"/>
              <a:t>918</a:t>
            </a:fld>
            <a:endParaRPr lang="en-US"/>
          </a:p>
        </p:txBody>
      </p:sp>
      <p:pic>
        <p:nvPicPr>
          <p:cNvPr id="3" name="Picture 2">
            <a:extLst>
              <a:ext uri="{FF2B5EF4-FFF2-40B4-BE49-F238E27FC236}">
                <a16:creationId xmlns:a16="http://schemas.microsoft.com/office/drawing/2014/main" id="{9F05E0CD-3DE7-6189-F2B0-2B2A355FAA0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A65B48B-F704-F9B0-04E3-0E5F9E00229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3752BBE-D605-8419-5247-D32615D765D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999966209"/>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081F3-7CD2-7A1F-E857-32C6BDE56C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1B1290-6E0A-3B7D-CDF7-F2655998F8B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919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6A75DA0-0128-69B5-8AC8-2D55C96370A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2349593C-5E01-CD96-B9B7-FA4C48611CD3}"/>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0F38ACA3-C284-31FA-135B-F14114B4564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31C9887F-A995-AA9F-0E71-439C0B7E8C66}"/>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DD013F4-6743-5A29-D775-E083DC4F513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13773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1359D-8A97-4FBC-4C02-630055A354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DA4AFA-731C-85BF-6CFB-539CF051B4E2}"/>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92</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582D946-C5ED-C2EA-18F1-5DDF5C0D925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EE7E775-6928-39DE-9B03-2F17D742E3F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68E1A15-5D91-3F9F-E38E-84A6C97F89C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A75A2AB-E0C6-9B53-6F5E-A41A12E7580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5637EBC-80C4-7DDF-64BD-A6D7B80B507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220825883"/>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D6388-520A-B76F-BC88-92F8C2772C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44804-00C7-FF0D-44C5-C73737BA394C}"/>
              </a:ext>
            </a:extLst>
          </p:cNvPr>
          <p:cNvSpPr>
            <a:spLocks noGrp="1"/>
          </p:cNvSpPr>
          <p:nvPr>
            <p:ph type="sldNum" sz="quarter" idx="12"/>
          </p:nvPr>
        </p:nvSpPr>
        <p:spPr/>
        <p:txBody>
          <a:bodyPr/>
          <a:lstStyle/>
          <a:p>
            <a:fld id="{9C5BEA5F-45C3-4BB6-A590-5A9FB25E3428}" type="slidenum">
              <a:rPr lang="en-US" smtClean="0"/>
              <a:t>920</a:t>
            </a:fld>
            <a:endParaRPr lang="en-US"/>
          </a:p>
        </p:txBody>
      </p:sp>
      <p:pic>
        <p:nvPicPr>
          <p:cNvPr id="3" name="Picture 2">
            <a:extLst>
              <a:ext uri="{FF2B5EF4-FFF2-40B4-BE49-F238E27FC236}">
                <a16:creationId xmlns:a16="http://schemas.microsoft.com/office/drawing/2014/main" id="{01F2D492-2A0F-B64F-D708-A8FF441315DD}"/>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C38DED53-5977-DFC5-44B2-9F1733E32FF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2377E18-4266-C4AF-B9C6-DB5C19A450DD}"/>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65489320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38A8-095D-55B2-28C0-FBABD1BA17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0C5BF8-03E0-CC8B-3E67-84934DA2A9BA}"/>
              </a:ext>
            </a:extLst>
          </p:cNvPr>
          <p:cNvSpPr>
            <a:spLocks noGrp="1"/>
          </p:cNvSpPr>
          <p:nvPr>
            <p:ph type="sldNum" sz="quarter" idx="12"/>
          </p:nvPr>
        </p:nvSpPr>
        <p:spPr/>
        <p:txBody>
          <a:bodyPr/>
          <a:lstStyle/>
          <a:p>
            <a:fld id="{9C5BEA5F-45C3-4BB6-A590-5A9FB25E3428}" type="slidenum">
              <a:rPr lang="en-US" smtClean="0"/>
              <a:t>921</a:t>
            </a:fld>
            <a:endParaRPr lang="en-US"/>
          </a:p>
        </p:txBody>
      </p:sp>
      <p:pic>
        <p:nvPicPr>
          <p:cNvPr id="3" name="Picture 2">
            <a:extLst>
              <a:ext uri="{FF2B5EF4-FFF2-40B4-BE49-F238E27FC236}">
                <a16:creationId xmlns:a16="http://schemas.microsoft.com/office/drawing/2014/main" id="{4A7C3B15-E4C5-C7BD-235B-352CC3AD52B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2466DD8-6210-6C42-2C17-BE45C60F5ED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B563E00-328A-E533-19C3-677D4EFD2CC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354869180"/>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2C78-FFFF-853D-3796-11C3EFA766E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AD84CF-605B-D58A-D21D-81FB946ABE68}"/>
              </a:ext>
            </a:extLst>
          </p:cNvPr>
          <p:cNvSpPr>
            <a:spLocks noGrp="1"/>
          </p:cNvSpPr>
          <p:nvPr>
            <p:ph type="sldNum" sz="quarter" idx="12"/>
          </p:nvPr>
        </p:nvSpPr>
        <p:spPr/>
        <p:txBody>
          <a:bodyPr/>
          <a:lstStyle/>
          <a:p>
            <a:fld id="{9C5BEA5F-45C3-4BB6-A590-5A9FB25E3428}" type="slidenum">
              <a:rPr lang="en-US" smtClean="0"/>
              <a:t>922</a:t>
            </a:fld>
            <a:endParaRPr lang="en-US"/>
          </a:p>
        </p:txBody>
      </p:sp>
      <p:pic>
        <p:nvPicPr>
          <p:cNvPr id="3" name="Picture 2">
            <a:extLst>
              <a:ext uri="{FF2B5EF4-FFF2-40B4-BE49-F238E27FC236}">
                <a16:creationId xmlns:a16="http://schemas.microsoft.com/office/drawing/2014/main" id="{F7D29EFA-72EF-C9AE-4081-23B338444ED5}"/>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8986AE84-0311-BEFF-B885-60DE2E01198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B0402AF-220C-8C0C-B912-FFF329804DFC}"/>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279888321"/>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7620E-4ECD-5737-4B19-11B793A80C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47B0AA-CCAE-614C-EE01-C13BF976BAE6}"/>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923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8C3B1B07-8715-93B5-52EC-DB6D226A38F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0D1262C-B583-3311-258A-18670B98C9F0}"/>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CF347B9-AD07-8034-318E-8A4F2D1A51B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AD0D5DA-C15B-D826-EB84-47902BE599EA}"/>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58FDC2F-4B5E-DDC0-6C81-276CA60D1117}"/>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559089799"/>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5DBC7-F4A2-FA7A-4EDF-F34CF3BA0A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5DCAA2-F44D-4D70-9A59-8925AF1E4992}"/>
              </a:ext>
            </a:extLst>
          </p:cNvPr>
          <p:cNvSpPr>
            <a:spLocks noGrp="1"/>
          </p:cNvSpPr>
          <p:nvPr>
            <p:ph type="sldNum" sz="quarter" idx="12"/>
          </p:nvPr>
        </p:nvSpPr>
        <p:spPr/>
        <p:txBody>
          <a:bodyPr/>
          <a:lstStyle/>
          <a:p>
            <a:fld id="{9C5BEA5F-45C3-4BB6-A590-5A9FB25E3428}" type="slidenum">
              <a:rPr lang="en-US" smtClean="0"/>
              <a:t>924</a:t>
            </a:fld>
            <a:endParaRPr lang="en-US"/>
          </a:p>
        </p:txBody>
      </p:sp>
      <p:pic>
        <p:nvPicPr>
          <p:cNvPr id="3" name="Picture 2">
            <a:extLst>
              <a:ext uri="{FF2B5EF4-FFF2-40B4-BE49-F238E27FC236}">
                <a16:creationId xmlns:a16="http://schemas.microsoft.com/office/drawing/2014/main" id="{0A97CDEA-61B1-3200-733B-7BB42FC0F0F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0207697-87AE-FA08-9AB5-7CFB3BE53AC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E207A46-93E3-12B8-CE04-522244BB700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35327022"/>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46320-69F2-D29D-3A2C-0804FBBE15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B11257-2727-9837-4B7C-2B92C319CBE4}"/>
              </a:ext>
            </a:extLst>
          </p:cNvPr>
          <p:cNvSpPr>
            <a:spLocks noGrp="1"/>
          </p:cNvSpPr>
          <p:nvPr>
            <p:ph type="sldNum" sz="quarter" idx="12"/>
          </p:nvPr>
        </p:nvSpPr>
        <p:spPr/>
        <p:txBody>
          <a:bodyPr/>
          <a:lstStyle/>
          <a:p>
            <a:fld id="{9C5BEA5F-45C3-4BB6-A590-5A9FB25E3428}" type="slidenum">
              <a:rPr lang="en-US" smtClean="0"/>
              <a:t>925</a:t>
            </a:fld>
            <a:endParaRPr lang="en-US"/>
          </a:p>
        </p:txBody>
      </p:sp>
      <p:pic>
        <p:nvPicPr>
          <p:cNvPr id="3" name="Picture 2">
            <a:extLst>
              <a:ext uri="{FF2B5EF4-FFF2-40B4-BE49-F238E27FC236}">
                <a16:creationId xmlns:a16="http://schemas.microsoft.com/office/drawing/2014/main" id="{FA38B404-9E61-4E87-B880-C3F8315A39B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4259909-81CA-4689-9CCC-EAF58E31B7A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F8C0C64-A45F-E6E5-8CDF-F876DE7BD5C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22116915"/>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F06B-AB45-F86C-B024-2D7C27F5CC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3524FB-84C9-6BCD-F2D7-722E51343E17}"/>
              </a:ext>
            </a:extLst>
          </p:cNvPr>
          <p:cNvSpPr>
            <a:spLocks noGrp="1"/>
          </p:cNvSpPr>
          <p:nvPr>
            <p:ph type="sldNum" sz="quarter" idx="12"/>
          </p:nvPr>
        </p:nvSpPr>
        <p:spPr/>
        <p:txBody>
          <a:bodyPr/>
          <a:lstStyle/>
          <a:p>
            <a:fld id="{9C5BEA5F-45C3-4BB6-A590-5A9FB25E3428}" type="slidenum">
              <a:rPr lang="en-US" smtClean="0"/>
              <a:t>926</a:t>
            </a:fld>
            <a:endParaRPr lang="en-US"/>
          </a:p>
        </p:txBody>
      </p:sp>
      <p:pic>
        <p:nvPicPr>
          <p:cNvPr id="3" name="Picture 2">
            <a:extLst>
              <a:ext uri="{FF2B5EF4-FFF2-40B4-BE49-F238E27FC236}">
                <a16:creationId xmlns:a16="http://schemas.microsoft.com/office/drawing/2014/main" id="{40B6A582-498C-CB4C-932A-7F4D94A6CBA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2093730-66E0-62C6-68C5-8F8FC798522A}"/>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6D81131-041A-CEC7-AE6A-7B09D89B9ED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21655865"/>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7D92-C4F3-2A22-C6D2-5C361E7556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22A908-5F73-7D46-914D-1E20FEBCFD7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927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28F3E732-62F3-7D29-7884-09CDE2C7D7EC}"/>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A5C248BA-4A15-3ECA-B5BA-5C4A06EF1CE9}"/>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BA069710-9D85-680D-BCC4-14F606A51773}"/>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A8F49A65-0EF6-F910-5867-18F8DBD6868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639239B-3684-44D6-864D-6BF3B2A71DC4}"/>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694605347"/>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A5A1-103B-552A-252F-6366EB0A28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A87DB3-739B-E3D6-0B03-202650221FC6}"/>
              </a:ext>
            </a:extLst>
          </p:cNvPr>
          <p:cNvSpPr>
            <a:spLocks noGrp="1"/>
          </p:cNvSpPr>
          <p:nvPr>
            <p:ph type="sldNum" sz="quarter" idx="12"/>
          </p:nvPr>
        </p:nvSpPr>
        <p:spPr/>
        <p:txBody>
          <a:bodyPr/>
          <a:lstStyle/>
          <a:p>
            <a:fld id="{9C5BEA5F-45C3-4BB6-A590-5A9FB25E3428}" type="slidenum">
              <a:rPr lang="en-US" smtClean="0"/>
              <a:t>928</a:t>
            </a:fld>
            <a:endParaRPr lang="en-US"/>
          </a:p>
        </p:txBody>
      </p:sp>
      <p:pic>
        <p:nvPicPr>
          <p:cNvPr id="3" name="Picture 2">
            <a:extLst>
              <a:ext uri="{FF2B5EF4-FFF2-40B4-BE49-F238E27FC236}">
                <a16:creationId xmlns:a16="http://schemas.microsoft.com/office/drawing/2014/main" id="{499D063A-23D4-7F50-CB45-47E37525497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07265D-698A-7ED0-8728-EA230D746E0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A2CDEEF-E20B-9B5E-B277-42BD57B4CE8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054096696"/>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1BCA7-75CF-02BF-A886-51AA8E5016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125E8A-2D84-A398-51E1-1EBB56948419}"/>
              </a:ext>
            </a:extLst>
          </p:cNvPr>
          <p:cNvSpPr>
            <a:spLocks noGrp="1"/>
          </p:cNvSpPr>
          <p:nvPr>
            <p:ph type="sldNum" sz="quarter" idx="12"/>
          </p:nvPr>
        </p:nvSpPr>
        <p:spPr/>
        <p:txBody>
          <a:bodyPr/>
          <a:lstStyle/>
          <a:p>
            <a:fld id="{9C5BEA5F-45C3-4BB6-A590-5A9FB25E3428}" type="slidenum">
              <a:rPr lang="en-US" smtClean="0"/>
              <a:t>929</a:t>
            </a:fld>
            <a:endParaRPr lang="en-US"/>
          </a:p>
        </p:txBody>
      </p:sp>
      <p:pic>
        <p:nvPicPr>
          <p:cNvPr id="3" name="Picture 2">
            <a:extLst>
              <a:ext uri="{FF2B5EF4-FFF2-40B4-BE49-F238E27FC236}">
                <a16:creationId xmlns:a16="http://schemas.microsoft.com/office/drawing/2014/main" id="{6E6ACFD8-4D81-36F5-5EAB-C4B3B2C3AC4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8DD50A1-36B3-B217-1556-C9F5EDCA54C2}"/>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E7A66FF-4AE8-18DC-5B6A-336F7D45510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701795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FD315-1A32-0C23-7F9F-0E7D82A4D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11187-4921-A0FA-A92B-5094AA4246C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976BC85-542C-F7CB-2497-5DF275D26181}"/>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67505480-2344-16DE-6A0B-519CDAEEC338}"/>
              </a:ext>
            </a:extLst>
          </p:cNvPr>
          <p:cNvSpPr>
            <a:spLocks noGrp="1"/>
          </p:cNvSpPr>
          <p:nvPr>
            <p:ph type="sldNum" sz="quarter" idx="12"/>
          </p:nvPr>
        </p:nvSpPr>
        <p:spPr/>
        <p:txBody>
          <a:bodyPr/>
          <a:lstStyle/>
          <a:p>
            <a:fld id="{9C5BEA5F-45C3-4BB6-A590-5A9FB25E3428}" type="slidenum">
              <a:rPr lang="en-US" smtClean="0"/>
              <a:t>93</a:t>
            </a:fld>
            <a:endParaRPr lang="en-US"/>
          </a:p>
        </p:txBody>
      </p:sp>
      <p:pic>
        <p:nvPicPr>
          <p:cNvPr id="8" name="Picture 7">
            <a:extLst>
              <a:ext uri="{FF2B5EF4-FFF2-40B4-BE49-F238E27FC236}">
                <a16:creationId xmlns:a16="http://schemas.microsoft.com/office/drawing/2014/main" id="{1D96ABBB-CE9A-0F71-FBC0-D929614B6D9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C312B0E-E821-8A10-D59B-9024469986FA}"/>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04F6E18-B93D-B00A-651A-679C5671E35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6727796-23CF-0A32-A9B5-5E57283490AE}"/>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9E11DD6A-7D14-A42F-AF91-AB0AE897B42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82F65EB-BEB7-F400-C50C-569E5C31366A}"/>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D128D65-3273-3BE5-CFFE-B18BB7E3ED1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ED86F1E3-D885-C9FA-68E3-76CC7411A6B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D6E802E-46DF-C64D-0A66-025628F3DC65}"/>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B815202B-7A66-1709-A95F-FBC6A99A06E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D789E8A-9EE2-AC31-46EE-BCBAE487CE79}"/>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0FA79F59-B386-4812-5310-62C1C02B79F3}"/>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09454061-52C5-95F1-6BC2-92BD2D2FEFFA}"/>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BE9EEA0-B780-C38A-E6BE-D81B0BEA35E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7DDEA01-5467-7B51-33C1-6C4AC4B21D3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681959730"/>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D887B-0F10-8775-CCFD-DF348C79D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469CF-E0F4-D364-D0B0-3DD9B2BE6CE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9A3D26AD-32DC-18BC-D648-944849ADD2D2}"/>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2E1257E-F898-4368-83BA-F09C13ECD3A0}"/>
              </a:ext>
            </a:extLst>
          </p:cNvPr>
          <p:cNvSpPr>
            <a:spLocks noGrp="1"/>
          </p:cNvSpPr>
          <p:nvPr>
            <p:ph type="sldNum" sz="quarter" idx="12"/>
          </p:nvPr>
        </p:nvSpPr>
        <p:spPr/>
        <p:txBody>
          <a:bodyPr/>
          <a:lstStyle/>
          <a:p>
            <a:fld id="{9C5BEA5F-45C3-4BB6-A590-5A9FB25E3428}" type="slidenum">
              <a:rPr lang="en-US" smtClean="0"/>
              <a:t>930</a:t>
            </a:fld>
            <a:endParaRPr lang="en-US"/>
          </a:p>
        </p:txBody>
      </p:sp>
      <p:pic>
        <p:nvPicPr>
          <p:cNvPr id="8" name="Picture 7">
            <a:extLst>
              <a:ext uri="{FF2B5EF4-FFF2-40B4-BE49-F238E27FC236}">
                <a16:creationId xmlns:a16="http://schemas.microsoft.com/office/drawing/2014/main" id="{F6FD5FBA-98CB-4BC2-3A49-DBE228C88AF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DCD2BA3-3429-3909-E6A3-A1580348E7D2}"/>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E641F48-689C-29A0-4672-7D0ACBC51EC4}"/>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B86C413-614C-A9BE-F464-883AE4EF86F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A84858B-0202-F088-A4B8-C3ADAAE4418D}"/>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36EBB9B4-BA4C-B193-2FAD-5B36422578DB}"/>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9D04583-9FC4-0C9E-0505-4642135E9EC8}"/>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7CEFC25-B860-F725-D3C7-DCD9D16C198C}"/>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6D970B7-E125-1956-1A47-25DD38DCE68F}"/>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2A25A8F-7914-5594-D0F6-1A5130BB6E64}"/>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CB502BE-2475-DF7A-90B7-5756D42D486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6810C7E-26DD-4E7D-19DA-FAA43B06BE9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8156FB9-4E9F-5338-4F01-8F6541F322A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83C54D4-340C-60CC-E1DE-F2B0D5BF647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E41F634-E385-335C-85B1-26F4033C7022}"/>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939966688"/>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95381-1A27-3AAD-0BF3-DD07D993D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36FA4-884C-F7E8-8127-AC6D28ED535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B274E51-F4A4-1C54-C52F-092E2FF8EC0C}"/>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8C79B1C-2554-336A-CAE8-E42E7BADB37B}"/>
              </a:ext>
            </a:extLst>
          </p:cNvPr>
          <p:cNvSpPr>
            <a:spLocks noGrp="1"/>
          </p:cNvSpPr>
          <p:nvPr>
            <p:ph type="sldNum" sz="quarter" idx="12"/>
          </p:nvPr>
        </p:nvSpPr>
        <p:spPr/>
        <p:txBody>
          <a:bodyPr/>
          <a:lstStyle/>
          <a:p>
            <a:fld id="{9C5BEA5F-45C3-4BB6-A590-5A9FB25E3428}" type="slidenum">
              <a:rPr lang="en-US" smtClean="0"/>
              <a:t>931</a:t>
            </a:fld>
            <a:endParaRPr lang="en-US"/>
          </a:p>
        </p:txBody>
      </p:sp>
      <p:pic>
        <p:nvPicPr>
          <p:cNvPr id="6" name="Picture 5">
            <a:extLst>
              <a:ext uri="{FF2B5EF4-FFF2-40B4-BE49-F238E27FC236}">
                <a16:creationId xmlns:a16="http://schemas.microsoft.com/office/drawing/2014/main" id="{FE47D287-15A2-AA13-E11F-35CA1274C1CD}"/>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6470699-4107-26BF-28B5-DD517F0872DF}"/>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212630042"/>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C668A-3264-CD56-6249-2024BCE3E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2923D-97B0-A4B4-7488-0B4E8DFA366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468C720-5D98-8D59-4EDC-D8818EF3C8B9}"/>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5429048-B4E6-B577-51EA-FEDEE997BF85}"/>
              </a:ext>
            </a:extLst>
          </p:cNvPr>
          <p:cNvSpPr>
            <a:spLocks noGrp="1"/>
          </p:cNvSpPr>
          <p:nvPr>
            <p:ph type="sldNum" sz="quarter" idx="12"/>
          </p:nvPr>
        </p:nvSpPr>
        <p:spPr/>
        <p:txBody>
          <a:bodyPr/>
          <a:lstStyle/>
          <a:p>
            <a:fld id="{9C5BEA5F-45C3-4BB6-A590-5A9FB25E3428}" type="slidenum">
              <a:rPr lang="en-US" smtClean="0"/>
              <a:t>932</a:t>
            </a:fld>
            <a:endParaRPr lang="en-US"/>
          </a:p>
        </p:txBody>
      </p:sp>
      <p:pic>
        <p:nvPicPr>
          <p:cNvPr id="8" name="Picture 7">
            <a:extLst>
              <a:ext uri="{FF2B5EF4-FFF2-40B4-BE49-F238E27FC236}">
                <a16:creationId xmlns:a16="http://schemas.microsoft.com/office/drawing/2014/main" id="{1B7CEB75-6B2B-BFF7-4787-8E36C4E19DF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E49A9BE-BAEF-BA7A-D8C8-9A3A7949F028}"/>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0850A3F-C6DF-4810-0690-305285BC2DB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7F0A1DE6-7886-41F2-F3AD-70274F31068B}"/>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C116A03C-E064-0E35-04AE-92024536763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8A2FA30-E546-D762-C0C7-637B12DB8B7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70A47389-7437-2EF9-A0FC-2D33DCA1B71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F15E341-CFD5-F5CA-64D7-9372A19CDA1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555B219-844A-57C3-040F-5B204E928239}"/>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90FD652-462F-0ED9-2068-8A3FB700EDD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FC6F1CA-1EDC-7FA4-27CD-BB7C413C4D2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47E2567-1AB4-237A-26DD-1137B3C1C34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E6985D3-03B2-5555-ADB0-73303A882EA9}"/>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4F0217B-D1C8-3E9C-76DD-CE07A39C1B9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846C22A-0BEA-0C3B-8CD0-D39256E1564A}"/>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97575408"/>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52CE-9969-E6B7-7804-2E5C710DF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514E3-046F-C4C1-22DE-61384BD0961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D54742-B84B-6380-D13A-09A82A08608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7179F14-ECAA-D277-22A8-3A89581E3C6C}"/>
              </a:ext>
            </a:extLst>
          </p:cNvPr>
          <p:cNvSpPr>
            <a:spLocks noGrp="1"/>
          </p:cNvSpPr>
          <p:nvPr>
            <p:ph type="sldNum" sz="quarter" idx="12"/>
          </p:nvPr>
        </p:nvSpPr>
        <p:spPr/>
        <p:txBody>
          <a:bodyPr/>
          <a:lstStyle/>
          <a:p>
            <a:fld id="{9C5BEA5F-45C3-4BB6-A590-5A9FB25E3428}" type="slidenum">
              <a:rPr lang="en-US" smtClean="0"/>
              <a:t>933</a:t>
            </a:fld>
            <a:endParaRPr lang="en-US"/>
          </a:p>
        </p:txBody>
      </p:sp>
      <p:pic>
        <p:nvPicPr>
          <p:cNvPr id="6" name="Picture 5">
            <a:extLst>
              <a:ext uri="{FF2B5EF4-FFF2-40B4-BE49-F238E27FC236}">
                <a16:creationId xmlns:a16="http://schemas.microsoft.com/office/drawing/2014/main" id="{D2AD5CA2-04CD-7BCE-7EBE-D2767AF4924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0B470FA-3FB2-0875-962A-D7676250D34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102220856"/>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65D10-28C5-EA6B-455C-13923CD1D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389FE-8232-D15D-E6FF-35D4B7976DB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66476B1-3A93-3A0E-314D-98D9B0715D31}"/>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2575E78-1527-A012-B034-17A2AF7F2019}"/>
              </a:ext>
            </a:extLst>
          </p:cNvPr>
          <p:cNvSpPr>
            <a:spLocks noGrp="1"/>
          </p:cNvSpPr>
          <p:nvPr>
            <p:ph type="sldNum" sz="quarter" idx="12"/>
          </p:nvPr>
        </p:nvSpPr>
        <p:spPr/>
        <p:txBody>
          <a:bodyPr/>
          <a:lstStyle/>
          <a:p>
            <a:fld id="{9C5BEA5F-45C3-4BB6-A590-5A9FB25E3428}" type="slidenum">
              <a:rPr lang="en-US" smtClean="0"/>
              <a:t>934</a:t>
            </a:fld>
            <a:endParaRPr lang="en-US"/>
          </a:p>
        </p:txBody>
      </p:sp>
      <p:pic>
        <p:nvPicPr>
          <p:cNvPr id="6" name="Picture 5">
            <a:extLst>
              <a:ext uri="{FF2B5EF4-FFF2-40B4-BE49-F238E27FC236}">
                <a16:creationId xmlns:a16="http://schemas.microsoft.com/office/drawing/2014/main" id="{D3E1CC69-F6DB-AF1C-45A4-743E715342D9}"/>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B2898D0-B567-1E87-24A0-2CAF822B9A3D}"/>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9E770FCF-4574-ED04-E6C3-738E4AF07146}"/>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958426544"/>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1273-AB80-F1BC-4721-E1CB811455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0C7F84-F58F-78FD-D2D6-5DC46757C487}"/>
              </a:ext>
            </a:extLst>
          </p:cNvPr>
          <p:cNvSpPr>
            <a:spLocks noGrp="1"/>
          </p:cNvSpPr>
          <p:nvPr>
            <p:ph type="sldNum" sz="quarter" idx="12"/>
          </p:nvPr>
        </p:nvSpPr>
        <p:spPr/>
        <p:txBody>
          <a:bodyPr/>
          <a:lstStyle/>
          <a:p>
            <a:fld id="{9C5BEA5F-45C3-4BB6-A590-5A9FB25E3428}" type="slidenum">
              <a:rPr lang="en-US" smtClean="0"/>
              <a:t>935</a:t>
            </a:fld>
            <a:endParaRPr lang="en-US"/>
          </a:p>
        </p:txBody>
      </p:sp>
      <p:pic>
        <p:nvPicPr>
          <p:cNvPr id="3" name="Picture 2">
            <a:extLst>
              <a:ext uri="{FF2B5EF4-FFF2-40B4-BE49-F238E27FC236}">
                <a16:creationId xmlns:a16="http://schemas.microsoft.com/office/drawing/2014/main" id="{1DD9B388-FED9-1024-7447-5FB25DF7FA8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4F8EF98-3F1C-B75A-D051-55D616E2CB6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8CB62A3-BE2E-E5F7-FA61-A464D726C10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1818106"/>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A775-8D71-44DE-0ED4-61B0461D85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D4C774-6348-58F2-AA7C-6DDCA964E5A8}"/>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936</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9FA6769C-9F5C-0986-85CE-51476EAD4501}"/>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A7387A3-C2E1-E97B-31B7-B12182ADDFFB}"/>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4B335BA4-1296-3BA8-F184-DF3B7513FB6D}"/>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FA9306D-CEF9-78C1-6F6A-D2EC15981F5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2B561203-E008-BBE5-5AED-AE7FA49A256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814167770"/>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2AA0D-F0BA-C1AD-99DC-9D1D7EDD1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27695-95B2-C7EB-A533-0A9565FD2E5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1E5BDE1C-A6C6-619A-5CCE-2407EC0AA288}"/>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7E21C259-D5E2-047A-E32C-3BF538E00347}"/>
              </a:ext>
            </a:extLst>
          </p:cNvPr>
          <p:cNvSpPr>
            <a:spLocks noGrp="1"/>
          </p:cNvSpPr>
          <p:nvPr>
            <p:ph type="sldNum" sz="quarter" idx="12"/>
          </p:nvPr>
        </p:nvSpPr>
        <p:spPr/>
        <p:txBody>
          <a:bodyPr/>
          <a:lstStyle/>
          <a:p>
            <a:fld id="{9C5BEA5F-45C3-4BB6-A590-5A9FB25E3428}" type="slidenum">
              <a:rPr lang="en-US" smtClean="0"/>
              <a:t>937</a:t>
            </a:fld>
            <a:endParaRPr lang="en-US"/>
          </a:p>
        </p:txBody>
      </p:sp>
      <p:pic>
        <p:nvPicPr>
          <p:cNvPr id="8" name="Picture 7">
            <a:extLst>
              <a:ext uri="{FF2B5EF4-FFF2-40B4-BE49-F238E27FC236}">
                <a16:creationId xmlns:a16="http://schemas.microsoft.com/office/drawing/2014/main" id="{787355FF-122B-A7DA-FF78-8B9835CFA9A3}"/>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5A6FA243-D64B-BE9C-A3AE-E0DC12DA7334}"/>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CC1EA562-663C-3CFC-07F2-D98CFE4E93A2}"/>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CF3C3B0E-8097-8D56-0CA9-944305C6DAB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DC9F5DBA-29A8-1B5D-B272-855FF033C0D2}"/>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181DB33-3019-2C2F-B4C8-959730C610E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D50B5AA-E573-8738-7091-B0F6C775823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5CCA1FE8-6AD2-F60A-A7C7-44210785D263}"/>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6D5D52FF-4A30-4A62-9366-520234FC0E0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3B7B200-8DFF-BD6A-7A4A-2502D97DAFC1}"/>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A525988-F7DD-7C94-21DD-2EF0FDDE1B9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504F2D62-DD17-4E1D-0541-82589CD22D5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534812B-218F-F950-351B-4D0F9AAACC5B}"/>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5E1DAAD5-AD22-4D9A-A5B9-3BF11DF8D4AC}"/>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2C9B4A2-46B4-5FAC-5504-263F340F053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699798475"/>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FF2A-993A-2970-168D-3DCBC3ECD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B8EAF-8552-5D73-28D4-D30A8965648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FAE624C-2FA3-A1B4-C80D-5209EB8C73C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C50D58B-4E38-942D-C6C3-652ED86D6883}"/>
              </a:ext>
            </a:extLst>
          </p:cNvPr>
          <p:cNvSpPr>
            <a:spLocks noGrp="1"/>
          </p:cNvSpPr>
          <p:nvPr>
            <p:ph type="sldNum" sz="quarter" idx="12"/>
          </p:nvPr>
        </p:nvSpPr>
        <p:spPr/>
        <p:txBody>
          <a:bodyPr/>
          <a:lstStyle/>
          <a:p>
            <a:fld id="{9C5BEA5F-45C3-4BB6-A590-5A9FB25E3428}" type="slidenum">
              <a:rPr lang="en-US" smtClean="0"/>
              <a:t>938</a:t>
            </a:fld>
            <a:endParaRPr lang="en-US"/>
          </a:p>
        </p:txBody>
      </p:sp>
      <p:pic>
        <p:nvPicPr>
          <p:cNvPr id="6" name="Picture 5">
            <a:extLst>
              <a:ext uri="{FF2B5EF4-FFF2-40B4-BE49-F238E27FC236}">
                <a16:creationId xmlns:a16="http://schemas.microsoft.com/office/drawing/2014/main" id="{8EDD06CA-94F1-31FE-BC0E-9A11B36B1CDE}"/>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F7A54AE1-D6C4-6242-6649-706879AB52B8}"/>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D1953B0D-68A5-CBA2-4532-63602C69772C}"/>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9E085104-ABEB-B275-9EC5-74F4D2A8D6EC}"/>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356366755"/>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7FCA-B29A-B0F4-9160-68A003B1E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17852-72CA-AA96-AFEC-2EDC18D92018}"/>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5BFDEE80-D3D2-674E-8BAA-66CAA08255DD}"/>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B01D47E-BBF6-4794-3BE4-AFB94600E5BB}"/>
              </a:ext>
            </a:extLst>
          </p:cNvPr>
          <p:cNvSpPr>
            <a:spLocks noGrp="1"/>
          </p:cNvSpPr>
          <p:nvPr>
            <p:ph type="sldNum" sz="quarter" idx="12"/>
          </p:nvPr>
        </p:nvSpPr>
        <p:spPr/>
        <p:txBody>
          <a:bodyPr/>
          <a:lstStyle/>
          <a:p>
            <a:fld id="{9C5BEA5F-45C3-4BB6-A590-5A9FB25E3428}" type="slidenum">
              <a:rPr lang="en-US" smtClean="0"/>
              <a:t>939</a:t>
            </a:fld>
            <a:endParaRPr lang="en-US"/>
          </a:p>
        </p:txBody>
      </p:sp>
      <p:pic>
        <p:nvPicPr>
          <p:cNvPr id="8" name="Picture 7">
            <a:extLst>
              <a:ext uri="{FF2B5EF4-FFF2-40B4-BE49-F238E27FC236}">
                <a16:creationId xmlns:a16="http://schemas.microsoft.com/office/drawing/2014/main" id="{3760A0FE-5BD5-2A3C-0BCC-A74858200B80}"/>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BD760C77-027E-35EB-9256-3ACDF00FDF9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71F0CB9-4316-855B-9673-E335A357ADBD}"/>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B76FC3F-5C55-C6E9-575E-A27BE97FB3FF}"/>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D34D425-1238-99F0-530D-30F6E1D3261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12767E5-A138-6C6B-DF42-8C8B11B6AC0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DB1B7B32-5194-0CD2-ADA1-98A58AA2D0EE}"/>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F5F61F23-F290-1EF7-FFFF-6E4D8AE36EF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E60D71C-FC03-B99D-3B4F-63833DE239C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E22E409-E66D-6946-89C6-727C9082A926}"/>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5C374C95-5D72-C8E9-F4F2-394C864BF5C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FE6D7C43-32B9-00EA-84B4-D250B3CC682B}"/>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EBB382B-7748-925D-6531-99C77C791D2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B929E9B7-8890-C241-FA75-E3DE8F2D8FA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AFCD5E31-08EF-527B-5C77-146BEC86BDFC}"/>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122158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F3BA8-2628-A0D8-C234-A0B7B86BC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8F668-86EC-E5A6-8490-60C9B0B85AB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500375C-E543-E037-267A-B1D9A3BD1C5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A9F523D-C352-82D5-8314-5D2D865AD69E}"/>
              </a:ext>
            </a:extLst>
          </p:cNvPr>
          <p:cNvSpPr>
            <a:spLocks noGrp="1"/>
          </p:cNvSpPr>
          <p:nvPr>
            <p:ph type="sldNum" sz="quarter" idx="12"/>
          </p:nvPr>
        </p:nvSpPr>
        <p:spPr/>
        <p:txBody>
          <a:bodyPr/>
          <a:lstStyle/>
          <a:p>
            <a:fld id="{9C5BEA5F-45C3-4BB6-A590-5A9FB25E3428}" type="slidenum">
              <a:rPr lang="en-US" smtClean="0"/>
              <a:t>94</a:t>
            </a:fld>
            <a:endParaRPr lang="en-US"/>
          </a:p>
        </p:txBody>
      </p:sp>
      <p:pic>
        <p:nvPicPr>
          <p:cNvPr id="6" name="Picture 5">
            <a:extLst>
              <a:ext uri="{FF2B5EF4-FFF2-40B4-BE49-F238E27FC236}">
                <a16:creationId xmlns:a16="http://schemas.microsoft.com/office/drawing/2014/main" id="{01AE41B0-E2B8-773F-6E37-B080DDE66102}"/>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770AE6B-5D5E-2A0A-A4C2-1A3FFDE2AB3B}"/>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029280877"/>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C608-23DF-4388-3426-293BABE9F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2921F-7C82-D55A-72F7-76403E700A7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1487F5E-CCAF-A94E-43A2-FFABBA7BA15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50F3FB4-D463-4924-49E7-807EEAC1D6BC}"/>
              </a:ext>
            </a:extLst>
          </p:cNvPr>
          <p:cNvSpPr>
            <a:spLocks noGrp="1"/>
          </p:cNvSpPr>
          <p:nvPr>
            <p:ph type="sldNum" sz="quarter" idx="12"/>
          </p:nvPr>
        </p:nvSpPr>
        <p:spPr/>
        <p:txBody>
          <a:bodyPr/>
          <a:lstStyle/>
          <a:p>
            <a:fld id="{9C5BEA5F-45C3-4BB6-A590-5A9FB25E3428}" type="slidenum">
              <a:rPr lang="en-US" smtClean="0"/>
              <a:t>940</a:t>
            </a:fld>
            <a:endParaRPr lang="en-US"/>
          </a:p>
        </p:txBody>
      </p:sp>
      <p:pic>
        <p:nvPicPr>
          <p:cNvPr id="6" name="Picture 5">
            <a:extLst>
              <a:ext uri="{FF2B5EF4-FFF2-40B4-BE49-F238E27FC236}">
                <a16:creationId xmlns:a16="http://schemas.microsoft.com/office/drawing/2014/main" id="{9C66A1A3-4556-B08A-4317-36E4F1CA48F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C42F81C3-20C2-23D3-41F6-3FC57F6519A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765814177"/>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583B2-5F65-2DB5-8C27-FF93D27B66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D50647-6C81-5D75-2C9C-84B443360DF5}"/>
              </a:ext>
            </a:extLst>
          </p:cNvPr>
          <p:cNvSpPr>
            <a:spLocks noGrp="1"/>
          </p:cNvSpPr>
          <p:nvPr>
            <p:ph type="sldNum" sz="quarter" idx="12"/>
          </p:nvPr>
        </p:nvSpPr>
        <p:spPr/>
        <p:txBody>
          <a:bodyPr/>
          <a:lstStyle/>
          <a:p>
            <a:fld id="{9C5BEA5F-45C3-4BB6-A590-5A9FB25E3428}" type="slidenum">
              <a:rPr lang="en-US" smtClean="0"/>
              <a:t>941</a:t>
            </a:fld>
            <a:endParaRPr lang="en-US"/>
          </a:p>
        </p:txBody>
      </p:sp>
      <p:pic>
        <p:nvPicPr>
          <p:cNvPr id="6" name="Picture 5">
            <a:extLst>
              <a:ext uri="{FF2B5EF4-FFF2-40B4-BE49-F238E27FC236}">
                <a16:creationId xmlns:a16="http://schemas.microsoft.com/office/drawing/2014/main" id="{4998C245-E23B-5E9D-649D-FC269B3E3D0F}"/>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A2491A06-E4B2-DC6C-1B76-CD83B8C549FB}"/>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385D7530-7EF7-88CE-55EE-012F5831E93E}"/>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3E63A6C0-F678-94EF-433B-CA58A808A72B}"/>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941</a:t>
            </a:fld>
            <a:endParaRPr lang="en-US"/>
          </a:p>
        </p:txBody>
      </p:sp>
      <p:pic>
        <p:nvPicPr>
          <p:cNvPr id="7" name="Picture 6">
            <a:extLst>
              <a:ext uri="{FF2B5EF4-FFF2-40B4-BE49-F238E27FC236}">
                <a16:creationId xmlns:a16="http://schemas.microsoft.com/office/drawing/2014/main" id="{AFB89E94-F002-FBA9-D0E7-EC5731353790}"/>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5DD7AA75-3A80-3D98-1B76-C7B7F589A52A}"/>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57560447-6C05-C5D9-300F-B49E108BF5CD}"/>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31677B25-BBDF-138D-396D-7D14371D1954}"/>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941</a:t>
            </a:fld>
            <a:endParaRPr lang="en-US"/>
          </a:p>
        </p:txBody>
      </p:sp>
      <p:pic>
        <p:nvPicPr>
          <p:cNvPr id="13" name="Picture 12">
            <a:extLst>
              <a:ext uri="{FF2B5EF4-FFF2-40B4-BE49-F238E27FC236}">
                <a16:creationId xmlns:a16="http://schemas.microsoft.com/office/drawing/2014/main" id="{8E0E6449-A28C-E18F-9CCA-796802AAC812}"/>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01AD2237-B569-6185-5A3B-241D403F83B1}"/>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9F8BE0EB-6484-5FDC-6577-182D822F62F5}"/>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24E0B257-D136-B6F4-5092-C213BF1C2D2B}"/>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941</a:t>
            </a:fld>
            <a:endParaRPr lang="en-US"/>
          </a:p>
        </p:txBody>
      </p:sp>
      <p:pic>
        <p:nvPicPr>
          <p:cNvPr id="17" name="Picture 16">
            <a:extLst>
              <a:ext uri="{FF2B5EF4-FFF2-40B4-BE49-F238E27FC236}">
                <a16:creationId xmlns:a16="http://schemas.microsoft.com/office/drawing/2014/main" id="{0E6293D4-EFBE-E07D-2061-3896F6712156}"/>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2E8835E-ED35-B288-20C5-0B765712CB6A}"/>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7D1407B8-CCE1-AEE8-64B5-6CB86B24D86E}"/>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698999061"/>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8835-ABA4-58D2-9BB1-07157B4285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D714DB-B7A9-6BC0-745D-0D37C9ED1D88}"/>
              </a:ext>
            </a:extLst>
          </p:cNvPr>
          <p:cNvSpPr>
            <a:spLocks noGrp="1"/>
          </p:cNvSpPr>
          <p:nvPr>
            <p:ph type="sldNum" sz="quarter" idx="12"/>
          </p:nvPr>
        </p:nvSpPr>
        <p:spPr/>
        <p:txBody>
          <a:bodyPr/>
          <a:lstStyle/>
          <a:p>
            <a:fld id="{9C5BEA5F-45C3-4BB6-A590-5A9FB25E3428}" type="slidenum">
              <a:rPr lang="en-US" smtClean="0"/>
              <a:t>942</a:t>
            </a:fld>
            <a:endParaRPr lang="en-US"/>
          </a:p>
        </p:txBody>
      </p:sp>
      <p:pic>
        <p:nvPicPr>
          <p:cNvPr id="3" name="Picture 2">
            <a:extLst>
              <a:ext uri="{FF2B5EF4-FFF2-40B4-BE49-F238E27FC236}">
                <a16:creationId xmlns:a16="http://schemas.microsoft.com/office/drawing/2014/main" id="{0B4850D0-C16F-6B08-F564-F8FE4CB1C89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14ABAAC8-4483-79D4-46B7-BF84102B2D96}"/>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1B6058E-2E5B-F7D2-9762-84CB6A3A93D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149979007"/>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951D-E520-45E2-D3F7-244F0C6D31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0109FD-D1E4-858C-CA1E-5BA9687C056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943</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1A9F4BEC-D88F-56F1-9AAB-60A4A2C4B32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B44DBC6-E74F-399D-AF4C-632CAEAE405A}"/>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401BBCA-CAAA-8EA2-C120-C1E22EFC21B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F58E7068-A61A-080D-1891-BE6F1A835AB3}"/>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A6E3A88-80BE-C1F3-9AE8-08A89E6F167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8613885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8F37-4EB4-ABE8-C0EA-329E16E2C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82B90-C7D4-D068-BF4A-0272D45FA5B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40DF474-56FD-517C-7C4C-1219B20D7D76}"/>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54B96CB0-C18A-4A84-8AFE-11F35AB22D64}"/>
              </a:ext>
            </a:extLst>
          </p:cNvPr>
          <p:cNvSpPr>
            <a:spLocks noGrp="1"/>
          </p:cNvSpPr>
          <p:nvPr>
            <p:ph type="sldNum" sz="quarter" idx="12"/>
          </p:nvPr>
        </p:nvSpPr>
        <p:spPr/>
        <p:txBody>
          <a:bodyPr/>
          <a:lstStyle/>
          <a:p>
            <a:fld id="{9C5BEA5F-45C3-4BB6-A590-5A9FB25E3428}" type="slidenum">
              <a:rPr lang="en-US" smtClean="0"/>
              <a:t>944</a:t>
            </a:fld>
            <a:endParaRPr lang="en-US"/>
          </a:p>
        </p:txBody>
      </p:sp>
      <p:pic>
        <p:nvPicPr>
          <p:cNvPr id="8" name="Picture 7">
            <a:extLst>
              <a:ext uri="{FF2B5EF4-FFF2-40B4-BE49-F238E27FC236}">
                <a16:creationId xmlns:a16="http://schemas.microsoft.com/office/drawing/2014/main" id="{84DAE4FB-D509-DD7D-BFD3-B614C0BF7C0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DE90AFD-BA38-334A-3A4B-21BCBBF31BE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4CFD2639-8F62-4786-D24B-4108760345C6}"/>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705FAC0-FA35-A448-D1D1-8F3642EF69C2}"/>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652AF30-1037-58E1-698C-93FB8601F91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E8EAED54-45AF-EBA2-70A4-49E0A02FC71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47C65AD9-A669-FEFF-4D66-2C6C107B38B7}"/>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49DEA622-CDF8-AB57-C4E7-DF5A39BF023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7E3FFE7C-DB26-B0FC-DC7C-54D85645DC37}"/>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A5631708-30A6-8E66-F9BB-5BC33D998BCD}"/>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91012BD9-0FB3-6B2A-10FB-163F87D28944}"/>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AA03E28-A172-1616-6EF5-086C5C99B949}"/>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627B09F8-F8E7-E2F3-FE13-58177D2F8F2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C3E10B87-02BB-331B-DBF3-6D3CD5D1AB28}"/>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44CE368-14E0-2367-039B-E7272D6E4B4E}"/>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40461694"/>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7A1D5-A153-BE75-D35A-D1F3684C8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81B7F-9148-796A-B593-894305561BE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5D38E03-11DC-C6B5-5B9C-A74D7EDF2F5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3B7ADDD-8513-993C-3674-D23D275CEBAA}"/>
              </a:ext>
            </a:extLst>
          </p:cNvPr>
          <p:cNvSpPr>
            <a:spLocks noGrp="1"/>
          </p:cNvSpPr>
          <p:nvPr>
            <p:ph type="sldNum" sz="quarter" idx="12"/>
          </p:nvPr>
        </p:nvSpPr>
        <p:spPr/>
        <p:txBody>
          <a:bodyPr/>
          <a:lstStyle/>
          <a:p>
            <a:fld id="{9C5BEA5F-45C3-4BB6-A590-5A9FB25E3428}" type="slidenum">
              <a:rPr lang="en-US" smtClean="0"/>
              <a:t>945</a:t>
            </a:fld>
            <a:endParaRPr lang="en-US"/>
          </a:p>
        </p:txBody>
      </p:sp>
      <p:pic>
        <p:nvPicPr>
          <p:cNvPr id="6" name="Picture 5">
            <a:extLst>
              <a:ext uri="{FF2B5EF4-FFF2-40B4-BE49-F238E27FC236}">
                <a16:creationId xmlns:a16="http://schemas.microsoft.com/office/drawing/2014/main" id="{C0C359A8-DD63-1C4C-20FC-EAAFD9726CD6}"/>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E1B3A8EC-16EB-B8BA-F0DF-A56FEE0B3AB1}"/>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094585031"/>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C246A-23B8-D635-6039-8240A1A8B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846AF-DA55-4BF1-97EA-046B4BEC88E3}"/>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EFC76C76-A54B-A066-DB20-80C729692FD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0B42E99-7F6A-C34B-B5E5-F1142A8AECDA}"/>
              </a:ext>
            </a:extLst>
          </p:cNvPr>
          <p:cNvSpPr>
            <a:spLocks noGrp="1"/>
          </p:cNvSpPr>
          <p:nvPr>
            <p:ph type="sldNum" sz="quarter" idx="12"/>
          </p:nvPr>
        </p:nvSpPr>
        <p:spPr/>
        <p:txBody>
          <a:bodyPr/>
          <a:lstStyle/>
          <a:p>
            <a:fld id="{9C5BEA5F-45C3-4BB6-A590-5A9FB25E3428}" type="slidenum">
              <a:rPr lang="en-US" smtClean="0"/>
              <a:t>946</a:t>
            </a:fld>
            <a:endParaRPr lang="en-US"/>
          </a:p>
        </p:txBody>
      </p:sp>
      <p:pic>
        <p:nvPicPr>
          <p:cNvPr id="8" name="Picture 7">
            <a:extLst>
              <a:ext uri="{FF2B5EF4-FFF2-40B4-BE49-F238E27FC236}">
                <a16:creationId xmlns:a16="http://schemas.microsoft.com/office/drawing/2014/main" id="{96059DFE-8CD6-7D56-A75D-07CE6682FBD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33C13F8-0675-4169-6D62-DC44560FA291}"/>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5A6A7BE-153A-C7AA-0668-E91BEB19816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46E3926-47B5-FA75-9723-8550A2507F90}"/>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4AACB92-6690-11E7-AAC0-7A4324910AB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651290A3-1815-7086-583B-240672061B7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372C3F9B-7B44-608F-4F1B-8E47061862CD}"/>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24F562B-D17E-F505-0AB3-492F3283619E}"/>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304266B-BC6D-52FC-DE73-D974C80694A1}"/>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2AC88FF6-7905-ECF7-08AA-C5297AE1EF5F}"/>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62EF0340-1EA8-7ED4-0586-70863A6DC2C5}"/>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FBE2F36-4E92-8AE4-8972-79230D283CE4}"/>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D060AA6A-AE78-EFEB-8910-41E947506BFC}"/>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7E42BA1-D6E0-5D69-104D-82950C47F686}"/>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2A67D070-C1FD-DA75-817B-592B15E5633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223279718"/>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E4883-72AA-CFD4-2FA6-92FFEA11F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41195-F40D-94AF-9F4E-8F3281C9D8F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8B7013-22F1-865F-A351-C2FE98E0DFE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C31A81-AB6A-A143-F1DF-189AB129E1DF}"/>
              </a:ext>
            </a:extLst>
          </p:cNvPr>
          <p:cNvSpPr>
            <a:spLocks noGrp="1"/>
          </p:cNvSpPr>
          <p:nvPr>
            <p:ph type="sldNum" sz="quarter" idx="12"/>
          </p:nvPr>
        </p:nvSpPr>
        <p:spPr/>
        <p:txBody>
          <a:bodyPr/>
          <a:lstStyle/>
          <a:p>
            <a:fld id="{9C5BEA5F-45C3-4BB6-A590-5A9FB25E3428}" type="slidenum">
              <a:rPr lang="en-US" smtClean="0"/>
              <a:t>947</a:t>
            </a:fld>
            <a:endParaRPr lang="en-US"/>
          </a:p>
        </p:txBody>
      </p:sp>
      <p:pic>
        <p:nvPicPr>
          <p:cNvPr id="6" name="Picture 5">
            <a:extLst>
              <a:ext uri="{FF2B5EF4-FFF2-40B4-BE49-F238E27FC236}">
                <a16:creationId xmlns:a16="http://schemas.microsoft.com/office/drawing/2014/main" id="{16ADD7F2-D5E5-C4C7-E4A0-B5D554CFCDDE}"/>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36E2EE2A-B574-EA88-DB7F-247480F965AE}"/>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612132906"/>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7F7D7-F51C-F076-8C90-E824CAB20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DCB5A-AB47-016F-655D-A09020BEB4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CCEBDB4-579F-AA9A-1470-9EEFAE9723C2}"/>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FB3622C-23B7-2597-B3B8-D7D2861523DE}"/>
              </a:ext>
            </a:extLst>
          </p:cNvPr>
          <p:cNvSpPr>
            <a:spLocks noGrp="1"/>
          </p:cNvSpPr>
          <p:nvPr>
            <p:ph type="sldNum" sz="quarter" idx="12"/>
          </p:nvPr>
        </p:nvSpPr>
        <p:spPr/>
        <p:txBody>
          <a:bodyPr/>
          <a:lstStyle/>
          <a:p>
            <a:fld id="{9C5BEA5F-45C3-4BB6-A590-5A9FB25E3428}" type="slidenum">
              <a:rPr lang="en-US" smtClean="0"/>
              <a:t>948</a:t>
            </a:fld>
            <a:endParaRPr lang="en-US"/>
          </a:p>
        </p:txBody>
      </p:sp>
      <p:pic>
        <p:nvPicPr>
          <p:cNvPr id="6" name="Picture 5">
            <a:extLst>
              <a:ext uri="{FF2B5EF4-FFF2-40B4-BE49-F238E27FC236}">
                <a16:creationId xmlns:a16="http://schemas.microsoft.com/office/drawing/2014/main" id="{07D4B7A0-3DC8-9B16-598B-D4934CF33E9E}"/>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4181AF51-FED8-7EB0-02E6-B076488083A1}"/>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C3991784-40ED-484F-95E0-29C97668E594}"/>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282287213"/>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DEE17-4D01-869A-445B-7D149F8B58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ECEDF6-8247-8D7C-17E9-15750E8C172C}"/>
              </a:ext>
            </a:extLst>
          </p:cNvPr>
          <p:cNvSpPr>
            <a:spLocks noGrp="1"/>
          </p:cNvSpPr>
          <p:nvPr>
            <p:ph type="sldNum" sz="quarter" idx="12"/>
          </p:nvPr>
        </p:nvSpPr>
        <p:spPr/>
        <p:txBody>
          <a:bodyPr/>
          <a:lstStyle/>
          <a:p>
            <a:fld id="{9C5BEA5F-45C3-4BB6-A590-5A9FB25E3428}" type="slidenum">
              <a:rPr lang="en-US" smtClean="0"/>
              <a:t>949</a:t>
            </a:fld>
            <a:endParaRPr lang="en-US"/>
          </a:p>
        </p:txBody>
      </p:sp>
      <p:pic>
        <p:nvPicPr>
          <p:cNvPr id="3" name="Picture 2">
            <a:extLst>
              <a:ext uri="{FF2B5EF4-FFF2-40B4-BE49-F238E27FC236}">
                <a16:creationId xmlns:a16="http://schemas.microsoft.com/office/drawing/2014/main" id="{5345CDE2-E5FC-395B-D0F1-E0BB055929F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9EF0ABA-DF88-BCBB-5290-B894D9C388C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53C9E50-DB0C-911B-A4AE-E8139377160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100131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30F35-2370-1E65-2028-CC6675643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095E5-A95B-6E1C-08AC-154989701CD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82723E29-FE32-09D0-8A1F-8D40846E858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A49DD8B-27BB-5A2A-8E56-993B34FC7214}"/>
              </a:ext>
            </a:extLst>
          </p:cNvPr>
          <p:cNvSpPr>
            <a:spLocks noGrp="1"/>
          </p:cNvSpPr>
          <p:nvPr>
            <p:ph type="sldNum" sz="quarter" idx="12"/>
          </p:nvPr>
        </p:nvSpPr>
        <p:spPr/>
        <p:txBody>
          <a:bodyPr/>
          <a:lstStyle/>
          <a:p>
            <a:fld id="{9C5BEA5F-45C3-4BB6-A590-5A9FB25E3428}" type="slidenum">
              <a:rPr lang="en-US" smtClean="0"/>
              <a:t>95</a:t>
            </a:fld>
            <a:endParaRPr lang="en-US"/>
          </a:p>
        </p:txBody>
      </p:sp>
      <p:pic>
        <p:nvPicPr>
          <p:cNvPr id="8" name="Picture 7">
            <a:extLst>
              <a:ext uri="{FF2B5EF4-FFF2-40B4-BE49-F238E27FC236}">
                <a16:creationId xmlns:a16="http://schemas.microsoft.com/office/drawing/2014/main" id="{B5120863-A26C-6EFF-1E26-DDBB4D179C2E}"/>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EBC1C02E-30AB-A182-7997-AD4169DA34C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C46A130-3470-34C2-66A4-27C7A3CE9E9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A2C3FDBC-39A8-3571-0833-9A67ED53CEEC}"/>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67C664D-AD5F-6D5C-9443-1C4AAD1B75C9}"/>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ACB2EDD-D25A-F256-B287-8891371434C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C0DB241-FCD0-4E71-7E7E-580488AFA846}"/>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263A6F25-A202-1D06-7EFE-ADB454336568}"/>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1AFA7738-B28E-00FB-EE49-25CB95808F1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F6712E5A-A0FA-CD8A-1E8A-4833B7B292A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17633D4-E7A5-5B18-168E-56C0D9A3D24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8D0545A-55A1-B92E-2CB6-D65CC492BD1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C0835008-C6A8-060F-8E45-51A6557E37DD}"/>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347D526-7A72-11CC-78B0-1D4E2C41057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F6ABF0C-EF0B-9A6A-808A-09588887D37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2893749293"/>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7C06-67AE-306D-D588-0334B6268E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AE0F0C-5CD0-59E3-3B10-839DDC955EFE}"/>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950</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DD54713A-35DB-0777-C932-9EE0B1CC3DD2}"/>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F1FD7331-99D1-1F4E-FB44-472BA5AA43C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BAFBE0D-B16A-D81D-A6CC-0E4A1026E10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5D29BAE2-5C0E-E941-206D-931678DD147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33947A47-F763-6D0A-239F-B007449E230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362888364"/>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C379-550A-7F7A-081B-000777D3DA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076F61-66E6-F27E-37C3-5A403E58BA07}"/>
              </a:ext>
            </a:extLst>
          </p:cNvPr>
          <p:cNvSpPr>
            <a:spLocks noGrp="1"/>
          </p:cNvSpPr>
          <p:nvPr>
            <p:ph type="sldNum" sz="quarter" idx="12"/>
          </p:nvPr>
        </p:nvSpPr>
        <p:spPr/>
        <p:txBody>
          <a:bodyPr/>
          <a:lstStyle/>
          <a:p>
            <a:fld id="{9C5BEA5F-45C3-4BB6-A590-5A9FB25E3428}" type="slidenum">
              <a:rPr lang="en-US" smtClean="0"/>
              <a:t>951</a:t>
            </a:fld>
            <a:endParaRPr lang="en-US"/>
          </a:p>
        </p:txBody>
      </p:sp>
      <p:pic>
        <p:nvPicPr>
          <p:cNvPr id="3" name="Picture 2">
            <a:extLst>
              <a:ext uri="{FF2B5EF4-FFF2-40B4-BE49-F238E27FC236}">
                <a16:creationId xmlns:a16="http://schemas.microsoft.com/office/drawing/2014/main" id="{69FFD2FE-CB36-F2B0-6CD7-95B7B1102F93}"/>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244C264-B4AC-4C57-1BA8-843EDACBE4DD}"/>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470467-F193-B8E5-E290-548252447F0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64912230"/>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78BD3-7043-2FE8-F55C-86EDD66F1E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E3E431-43DD-B848-A84E-77DA9F402D3D}"/>
              </a:ext>
            </a:extLst>
          </p:cNvPr>
          <p:cNvSpPr>
            <a:spLocks noGrp="1"/>
          </p:cNvSpPr>
          <p:nvPr>
            <p:ph type="sldNum" sz="quarter" idx="12"/>
          </p:nvPr>
        </p:nvSpPr>
        <p:spPr/>
        <p:txBody>
          <a:bodyPr/>
          <a:lstStyle/>
          <a:p>
            <a:fld id="{9C5BEA5F-45C3-4BB6-A590-5A9FB25E3428}" type="slidenum">
              <a:rPr lang="en-US" smtClean="0"/>
              <a:t>952</a:t>
            </a:fld>
            <a:endParaRPr lang="en-US"/>
          </a:p>
        </p:txBody>
      </p:sp>
      <p:pic>
        <p:nvPicPr>
          <p:cNvPr id="3" name="Picture 2">
            <a:extLst>
              <a:ext uri="{FF2B5EF4-FFF2-40B4-BE49-F238E27FC236}">
                <a16:creationId xmlns:a16="http://schemas.microsoft.com/office/drawing/2014/main" id="{54FB59DE-7AC3-10A8-5AAD-3E039B5D85B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F337112F-ABD7-A4F1-1B39-0CAC0BDD977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D89837C-8F80-03A2-B067-F9DC4080E14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830954173"/>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E41-3DD4-851D-568E-007D79762D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94D417-BD2E-E348-AF5F-2076100EF783}"/>
              </a:ext>
            </a:extLst>
          </p:cNvPr>
          <p:cNvSpPr>
            <a:spLocks noGrp="1"/>
          </p:cNvSpPr>
          <p:nvPr>
            <p:ph type="sldNum" sz="quarter" idx="12"/>
          </p:nvPr>
        </p:nvSpPr>
        <p:spPr/>
        <p:txBody>
          <a:bodyPr/>
          <a:lstStyle/>
          <a:p>
            <a:fld id="{9C5BEA5F-45C3-4BB6-A590-5A9FB25E3428}" type="slidenum">
              <a:rPr lang="en-US" smtClean="0"/>
              <a:t>953</a:t>
            </a:fld>
            <a:endParaRPr lang="en-US"/>
          </a:p>
        </p:txBody>
      </p:sp>
      <p:pic>
        <p:nvPicPr>
          <p:cNvPr id="3" name="Picture 2">
            <a:extLst>
              <a:ext uri="{FF2B5EF4-FFF2-40B4-BE49-F238E27FC236}">
                <a16:creationId xmlns:a16="http://schemas.microsoft.com/office/drawing/2014/main" id="{391BF238-C1AB-B55E-61B8-EF8A7F808B6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BC6CEF4-5001-3881-6AF9-7411BC5A743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ED517CD7-48DC-BC0B-1C5F-EBF88BB71F9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82884077"/>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FF7BB-4F24-6EB5-388F-A610D8750E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E69320-0261-E619-8334-280AA0315D63}"/>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954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23C3929-3EE6-0A91-2D65-46912B9C740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0472E084-F2E9-0B55-A8C3-60BA5B437CE1}"/>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24DD12BC-7920-4672-F8F8-E2137465C5DA}"/>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907692A5-AEDA-4ED9-60B6-51AD321B6000}"/>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38A8B46-8552-D701-71E7-AE72F2CE85DF}"/>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38207335"/>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FCE88-88E2-6969-82CD-81C0A74721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7C7F7C-FEEF-E066-E554-008011423AF0}"/>
              </a:ext>
            </a:extLst>
          </p:cNvPr>
          <p:cNvSpPr>
            <a:spLocks noGrp="1"/>
          </p:cNvSpPr>
          <p:nvPr>
            <p:ph type="sldNum" sz="quarter" idx="12"/>
          </p:nvPr>
        </p:nvSpPr>
        <p:spPr/>
        <p:txBody>
          <a:bodyPr/>
          <a:lstStyle/>
          <a:p>
            <a:fld id="{9C5BEA5F-45C3-4BB6-A590-5A9FB25E3428}" type="slidenum">
              <a:rPr lang="en-US" smtClean="0"/>
              <a:t>955</a:t>
            </a:fld>
            <a:endParaRPr lang="en-US"/>
          </a:p>
        </p:txBody>
      </p:sp>
      <p:pic>
        <p:nvPicPr>
          <p:cNvPr id="3" name="Picture 2">
            <a:extLst>
              <a:ext uri="{FF2B5EF4-FFF2-40B4-BE49-F238E27FC236}">
                <a16:creationId xmlns:a16="http://schemas.microsoft.com/office/drawing/2014/main" id="{F6A4250E-8E22-7726-309D-75086935F74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15B9CD8-B32C-ABFA-F2F7-75ADFBFA6995}"/>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209E4C7-F3BA-9CC5-EE1E-F6E2AE630F0E}"/>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14200650"/>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323E9-A15A-B648-C766-1FCEEDBD89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F0A0D3-A34D-776E-657D-E39E3C1531E9}"/>
              </a:ext>
            </a:extLst>
          </p:cNvPr>
          <p:cNvSpPr>
            <a:spLocks noGrp="1"/>
          </p:cNvSpPr>
          <p:nvPr>
            <p:ph type="sldNum" sz="quarter" idx="12"/>
          </p:nvPr>
        </p:nvSpPr>
        <p:spPr/>
        <p:txBody>
          <a:bodyPr/>
          <a:lstStyle/>
          <a:p>
            <a:fld id="{9C5BEA5F-45C3-4BB6-A590-5A9FB25E3428}" type="slidenum">
              <a:rPr lang="en-US" smtClean="0"/>
              <a:t>956</a:t>
            </a:fld>
            <a:endParaRPr lang="en-US"/>
          </a:p>
        </p:txBody>
      </p:sp>
      <p:pic>
        <p:nvPicPr>
          <p:cNvPr id="3" name="Picture 2">
            <a:extLst>
              <a:ext uri="{FF2B5EF4-FFF2-40B4-BE49-F238E27FC236}">
                <a16:creationId xmlns:a16="http://schemas.microsoft.com/office/drawing/2014/main" id="{35E7EC98-93E1-0440-9445-4441E7E4C4B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E96D26AF-3F70-E793-20D3-C770E47809E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05BA1A7-4C54-0A32-2F26-23DC49646FF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437883061"/>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A757D-F99D-CD5A-5011-024E7EC336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9D6D07-90FF-5A57-5CB3-BF15F93FA4CE}"/>
              </a:ext>
            </a:extLst>
          </p:cNvPr>
          <p:cNvSpPr>
            <a:spLocks noGrp="1"/>
          </p:cNvSpPr>
          <p:nvPr>
            <p:ph type="sldNum" sz="quarter" idx="12"/>
          </p:nvPr>
        </p:nvSpPr>
        <p:spPr/>
        <p:txBody>
          <a:bodyPr/>
          <a:lstStyle/>
          <a:p>
            <a:fld id="{9C5BEA5F-45C3-4BB6-A590-5A9FB25E3428}" type="slidenum">
              <a:rPr lang="en-US" smtClean="0"/>
              <a:t>957</a:t>
            </a:fld>
            <a:endParaRPr lang="en-US"/>
          </a:p>
        </p:txBody>
      </p:sp>
      <p:pic>
        <p:nvPicPr>
          <p:cNvPr id="3" name="Picture 2">
            <a:extLst>
              <a:ext uri="{FF2B5EF4-FFF2-40B4-BE49-F238E27FC236}">
                <a16:creationId xmlns:a16="http://schemas.microsoft.com/office/drawing/2014/main" id="{8D9F94D8-4040-098B-9889-BD2F910064A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AEAFD9A-0523-09B4-A72F-D182117E139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36062D1-D72A-2720-FEA7-D10FDA5A11E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817561205"/>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7E46-61DD-73F5-6417-2820732D5C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B197CE-5744-E943-D5DE-D4314A29490B}"/>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958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58D15140-5E43-314C-DE81-EDA5A790098B}"/>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A67E01B-5886-52D5-B2EF-B74BC9A9458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380F55A7-8DD7-64A8-55EB-DBC770820FB4}"/>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4178E22F-DA82-46A8-FA47-0948904F363B}"/>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9A0A0270-553E-309C-5D0D-F49260D08338}"/>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780477482"/>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EFCF-C1A1-F9F0-79EB-B2E38F0106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C98596-84CF-901E-0CE2-90E36EC46481}"/>
              </a:ext>
            </a:extLst>
          </p:cNvPr>
          <p:cNvSpPr>
            <a:spLocks noGrp="1"/>
          </p:cNvSpPr>
          <p:nvPr>
            <p:ph type="sldNum" sz="quarter" idx="12"/>
          </p:nvPr>
        </p:nvSpPr>
        <p:spPr/>
        <p:txBody>
          <a:bodyPr/>
          <a:lstStyle/>
          <a:p>
            <a:fld id="{9C5BEA5F-45C3-4BB6-A590-5A9FB25E3428}" type="slidenum">
              <a:rPr lang="en-US" smtClean="0"/>
              <a:t>959</a:t>
            </a:fld>
            <a:endParaRPr lang="en-US"/>
          </a:p>
        </p:txBody>
      </p:sp>
      <p:pic>
        <p:nvPicPr>
          <p:cNvPr id="3" name="Picture 2">
            <a:extLst>
              <a:ext uri="{FF2B5EF4-FFF2-40B4-BE49-F238E27FC236}">
                <a16:creationId xmlns:a16="http://schemas.microsoft.com/office/drawing/2014/main" id="{542A3DC7-C188-29D5-0184-03E2F772AB1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9AE9F74-1CD5-C193-2883-B581D60BDF9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8E1E40DC-8B70-95DA-68A2-DFF98F32CFC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437942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36065-DC26-1490-331F-E89F6A789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85247D-946A-E406-CA1B-E0EA630413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6AC1BFC-AB87-00BF-E40D-231CB7CCCA9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7FC5E9B4-8D1A-324B-35A9-A7895C681DE8}"/>
              </a:ext>
            </a:extLst>
          </p:cNvPr>
          <p:cNvSpPr>
            <a:spLocks noGrp="1"/>
          </p:cNvSpPr>
          <p:nvPr>
            <p:ph type="sldNum" sz="quarter" idx="12"/>
          </p:nvPr>
        </p:nvSpPr>
        <p:spPr/>
        <p:txBody>
          <a:bodyPr/>
          <a:lstStyle/>
          <a:p>
            <a:fld id="{9C5BEA5F-45C3-4BB6-A590-5A9FB25E3428}" type="slidenum">
              <a:rPr lang="en-US" smtClean="0"/>
              <a:t>96</a:t>
            </a:fld>
            <a:endParaRPr lang="en-US"/>
          </a:p>
        </p:txBody>
      </p:sp>
      <p:pic>
        <p:nvPicPr>
          <p:cNvPr id="6" name="Picture 5">
            <a:extLst>
              <a:ext uri="{FF2B5EF4-FFF2-40B4-BE49-F238E27FC236}">
                <a16:creationId xmlns:a16="http://schemas.microsoft.com/office/drawing/2014/main" id="{B8CB40A4-4950-958E-F3C1-A23D8FA61BF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A5D6D826-96EA-D112-584E-F4152B65A91C}"/>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34602448"/>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3CA4-82BB-5636-96B3-B95B99B788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E6BE0-7896-3D87-0A4A-5236D529E253}"/>
              </a:ext>
            </a:extLst>
          </p:cNvPr>
          <p:cNvSpPr>
            <a:spLocks noGrp="1"/>
          </p:cNvSpPr>
          <p:nvPr>
            <p:ph type="sldNum" sz="quarter" idx="12"/>
          </p:nvPr>
        </p:nvSpPr>
        <p:spPr/>
        <p:txBody>
          <a:bodyPr/>
          <a:lstStyle/>
          <a:p>
            <a:fld id="{9C5BEA5F-45C3-4BB6-A590-5A9FB25E3428}" type="slidenum">
              <a:rPr lang="en-US" smtClean="0"/>
              <a:t>960</a:t>
            </a:fld>
            <a:endParaRPr lang="en-US"/>
          </a:p>
        </p:txBody>
      </p:sp>
      <p:pic>
        <p:nvPicPr>
          <p:cNvPr id="3" name="Picture 2">
            <a:extLst>
              <a:ext uri="{FF2B5EF4-FFF2-40B4-BE49-F238E27FC236}">
                <a16:creationId xmlns:a16="http://schemas.microsoft.com/office/drawing/2014/main" id="{A51EC07D-2680-C4F1-62FA-D560635D026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1D99462-0384-F009-5379-24E6401F447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EB53261-0052-1414-0226-35F692054A4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912669695"/>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3AB95-096D-4CA9-F7D2-960B1693F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83413-A3A3-8F60-B601-0EB8A23452B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62A500DF-B1BA-0248-6F82-76DE167EFDCA}"/>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97DC72DB-2BD2-81B3-457E-8E8935508AE3}"/>
              </a:ext>
            </a:extLst>
          </p:cNvPr>
          <p:cNvSpPr>
            <a:spLocks noGrp="1"/>
          </p:cNvSpPr>
          <p:nvPr>
            <p:ph type="sldNum" sz="quarter" idx="12"/>
          </p:nvPr>
        </p:nvSpPr>
        <p:spPr/>
        <p:txBody>
          <a:bodyPr/>
          <a:lstStyle/>
          <a:p>
            <a:fld id="{9C5BEA5F-45C3-4BB6-A590-5A9FB25E3428}" type="slidenum">
              <a:rPr lang="en-US" smtClean="0"/>
              <a:t>961</a:t>
            </a:fld>
            <a:endParaRPr lang="en-US"/>
          </a:p>
        </p:txBody>
      </p:sp>
      <p:pic>
        <p:nvPicPr>
          <p:cNvPr id="8" name="Picture 7">
            <a:extLst>
              <a:ext uri="{FF2B5EF4-FFF2-40B4-BE49-F238E27FC236}">
                <a16:creationId xmlns:a16="http://schemas.microsoft.com/office/drawing/2014/main" id="{0D3D85E7-9F0D-70E1-657D-FC704B5A9391}"/>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C50D2C0-2BC2-4AB8-A2B8-81761DC5892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53F0DB5-042A-77E4-9CC2-E7404AB1FB0A}"/>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FC72281B-A7EA-E674-1B0E-5FFC299D014A}"/>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85B6D4C7-2B67-E6A8-5188-642B56DA1C77}"/>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72B3AACE-53F7-BAEC-5AB3-0011CB08FA1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B91E008C-DE1A-D58B-7232-8D6230B9CCF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00E4282-DB43-6CAE-2B87-A9710D1CB75F}"/>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F06B2B7-C9CF-DD00-63BC-95D3F3144B4C}"/>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44B3373E-00F8-CE11-3C55-EF9214D946D7}"/>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CF9172E7-CD59-E734-6BE1-C0451432BD77}"/>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443B250A-1863-17F3-D50E-E30FFF1864F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4C9B5DF-E721-0DF4-CC5B-E180BDC02CC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7A59AB05-86B4-F6A6-9141-8FA5CA862D5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10CB9F07-85E4-7139-183C-F998E6917673}"/>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1658497798"/>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3CC3A-A3D7-F706-F722-1B468B795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E01D9-21E1-0325-D87F-C0C1E94451D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412224D-715B-1ECB-65DD-8E072561C1E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67505BC-48FD-6E0D-DDE0-AF7B561C197F}"/>
              </a:ext>
            </a:extLst>
          </p:cNvPr>
          <p:cNvSpPr>
            <a:spLocks noGrp="1"/>
          </p:cNvSpPr>
          <p:nvPr>
            <p:ph type="sldNum" sz="quarter" idx="12"/>
          </p:nvPr>
        </p:nvSpPr>
        <p:spPr/>
        <p:txBody>
          <a:bodyPr/>
          <a:lstStyle/>
          <a:p>
            <a:fld id="{9C5BEA5F-45C3-4BB6-A590-5A9FB25E3428}" type="slidenum">
              <a:rPr lang="en-US" smtClean="0"/>
              <a:t>962</a:t>
            </a:fld>
            <a:endParaRPr lang="en-US"/>
          </a:p>
        </p:txBody>
      </p:sp>
      <p:pic>
        <p:nvPicPr>
          <p:cNvPr id="6" name="Picture 5">
            <a:extLst>
              <a:ext uri="{FF2B5EF4-FFF2-40B4-BE49-F238E27FC236}">
                <a16:creationId xmlns:a16="http://schemas.microsoft.com/office/drawing/2014/main" id="{1FA38ABC-6BE5-3256-E439-64761019B58C}"/>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2529FBEE-5626-DE5A-84DF-D217C407B349}"/>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411207721"/>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CEF2D-38EF-2BFC-1EF4-42F45B6DC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46A4F-E9BC-E44F-6859-9834EB2E8AF9}"/>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38A4F49-9622-F7A3-0AC7-651DA614C230}"/>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68EE500-F777-9C13-D12A-EC533B3E1400}"/>
              </a:ext>
            </a:extLst>
          </p:cNvPr>
          <p:cNvSpPr>
            <a:spLocks noGrp="1"/>
          </p:cNvSpPr>
          <p:nvPr>
            <p:ph type="sldNum" sz="quarter" idx="12"/>
          </p:nvPr>
        </p:nvSpPr>
        <p:spPr/>
        <p:txBody>
          <a:bodyPr/>
          <a:lstStyle/>
          <a:p>
            <a:fld id="{9C5BEA5F-45C3-4BB6-A590-5A9FB25E3428}" type="slidenum">
              <a:rPr lang="en-US" smtClean="0"/>
              <a:t>963</a:t>
            </a:fld>
            <a:endParaRPr lang="en-US"/>
          </a:p>
        </p:txBody>
      </p:sp>
      <p:pic>
        <p:nvPicPr>
          <p:cNvPr id="8" name="Picture 7">
            <a:extLst>
              <a:ext uri="{FF2B5EF4-FFF2-40B4-BE49-F238E27FC236}">
                <a16:creationId xmlns:a16="http://schemas.microsoft.com/office/drawing/2014/main" id="{A95C90DD-DC7A-8C00-66B4-AA24DF36F42B}"/>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6EEE71DC-71DF-B3B5-6D82-9DEA89DFFC3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CA75B06-1A72-C195-5E90-2BA149C221C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467F759-ADA9-467A-1D67-45AE16A8849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17CE69E-C9FD-1813-DB2F-B8D7A0CCA09F}"/>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90D7FB42-DD02-BBC8-AF08-F7B572872BF4}"/>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EFC5796A-4CB4-C267-518C-EB9A76669EF5}"/>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81453057-A640-CE93-5711-CCB8AB20495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5EC84025-3122-9EB5-CBE3-9ECE6939A196}"/>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36591484-DA35-8946-E8D1-64E2F0E90BA3}"/>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EA7DD11C-3374-FE74-FEC1-BB89D43F07F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7CED8EB4-6E6B-8F0C-89B9-576BC339CEB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82F981C5-2C7F-32B5-43BE-6138D7BA4C9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418D5AE3-993D-C830-AA07-3E5397A9FDB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C952B987-B6FA-79FD-0717-09FF63A8F4D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435467036"/>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2D0D-4D2E-A9F5-7853-AB99B5E15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875D73-CEEE-252B-36B9-E218C36B0E1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65B863B-B029-3BA9-FD10-EECC0C93351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4A45293-6B2C-5AE6-3FC3-4D12B4752968}"/>
              </a:ext>
            </a:extLst>
          </p:cNvPr>
          <p:cNvSpPr>
            <a:spLocks noGrp="1"/>
          </p:cNvSpPr>
          <p:nvPr>
            <p:ph type="sldNum" sz="quarter" idx="12"/>
          </p:nvPr>
        </p:nvSpPr>
        <p:spPr/>
        <p:txBody>
          <a:bodyPr/>
          <a:lstStyle/>
          <a:p>
            <a:fld id="{9C5BEA5F-45C3-4BB6-A590-5A9FB25E3428}" type="slidenum">
              <a:rPr lang="en-US" smtClean="0"/>
              <a:t>964</a:t>
            </a:fld>
            <a:endParaRPr lang="en-US"/>
          </a:p>
        </p:txBody>
      </p:sp>
      <p:pic>
        <p:nvPicPr>
          <p:cNvPr id="6" name="Picture 5">
            <a:extLst>
              <a:ext uri="{FF2B5EF4-FFF2-40B4-BE49-F238E27FC236}">
                <a16:creationId xmlns:a16="http://schemas.microsoft.com/office/drawing/2014/main" id="{C59CF74C-C61E-0F3B-B951-636C34AC0A10}"/>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C4C19DE-8A6A-B358-00B2-1F58B564AAA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183600038"/>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0AD13-7239-B6D2-5B42-93C927E6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F55C6-0D34-D033-0FB4-E95A820DBBE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575666B-11E6-8B0C-AC52-D8913A90731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A2C577A-CA6B-0096-B053-5404AF04E561}"/>
              </a:ext>
            </a:extLst>
          </p:cNvPr>
          <p:cNvSpPr>
            <a:spLocks noGrp="1"/>
          </p:cNvSpPr>
          <p:nvPr>
            <p:ph type="sldNum" sz="quarter" idx="12"/>
          </p:nvPr>
        </p:nvSpPr>
        <p:spPr/>
        <p:txBody>
          <a:bodyPr/>
          <a:lstStyle/>
          <a:p>
            <a:fld id="{9C5BEA5F-45C3-4BB6-A590-5A9FB25E3428}" type="slidenum">
              <a:rPr lang="en-US" smtClean="0"/>
              <a:t>965</a:t>
            </a:fld>
            <a:endParaRPr lang="en-US"/>
          </a:p>
        </p:txBody>
      </p:sp>
      <p:pic>
        <p:nvPicPr>
          <p:cNvPr id="6" name="Picture 5">
            <a:extLst>
              <a:ext uri="{FF2B5EF4-FFF2-40B4-BE49-F238E27FC236}">
                <a16:creationId xmlns:a16="http://schemas.microsoft.com/office/drawing/2014/main" id="{752C456B-F060-60A0-6385-5B1DF104AE30}"/>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AA26BFE-AF7B-B87B-81E6-173516CE6653}"/>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44717D3A-7B98-866B-B146-68505BC5F3C3}"/>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559340784"/>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0271F-FDEB-E5F6-6F5D-57A5DB8B5F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8AA3DB-C686-3157-332B-A31019F61379}"/>
              </a:ext>
            </a:extLst>
          </p:cNvPr>
          <p:cNvSpPr>
            <a:spLocks noGrp="1"/>
          </p:cNvSpPr>
          <p:nvPr>
            <p:ph type="sldNum" sz="quarter" idx="12"/>
          </p:nvPr>
        </p:nvSpPr>
        <p:spPr/>
        <p:txBody>
          <a:bodyPr/>
          <a:lstStyle/>
          <a:p>
            <a:fld id="{9C5BEA5F-45C3-4BB6-A590-5A9FB25E3428}" type="slidenum">
              <a:rPr lang="en-US" smtClean="0"/>
              <a:t>966</a:t>
            </a:fld>
            <a:endParaRPr lang="en-US"/>
          </a:p>
        </p:txBody>
      </p:sp>
      <p:pic>
        <p:nvPicPr>
          <p:cNvPr id="3" name="Picture 2">
            <a:extLst>
              <a:ext uri="{FF2B5EF4-FFF2-40B4-BE49-F238E27FC236}">
                <a16:creationId xmlns:a16="http://schemas.microsoft.com/office/drawing/2014/main" id="{4988EE2A-AF6A-6451-124F-CFB7C04A5452}"/>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739E3ED8-C33A-EF00-DF52-8F2E2D4A341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977F63FE-21CC-9BB2-224E-D267F9451AB0}"/>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286387504"/>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7F2E-E960-AA26-AF2E-B27253728A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17FF4B-5795-0458-8AEB-7132952A2C8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967</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B5DD05A5-AB41-1257-831D-03BAA21F19D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9EBDB724-E62C-B7DA-2ABE-7C06C70925F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FBA7B27A-D1C2-F345-0E7F-13FA412E026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4C2832A-4356-FD25-D952-563973672D6F}"/>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E89F7DEA-6690-F803-D759-123AC8292B6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657564247"/>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2108-09D7-B01B-9734-97054CB12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8ECF8C-B429-6F92-8DB3-EA2D58CA9BD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C77C685-9126-06D1-0E58-792F31F96AF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7016277-62F6-35EE-72B1-87ADC1ED0915}"/>
              </a:ext>
            </a:extLst>
          </p:cNvPr>
          <p:cNvSpPr>
            <a:spLocks noGrp="1"/>
          </p:cNvSpPr>
          <p:nvPr>
            <p:ph type="sldNum" sz="quarter" idx="12"/>
          </p:nvPr>
        </p:nvSpPr>
        <p:spPr/>
        <p:txBody>
          <a:bodyPr/>
          <a:lstStyle/>
          <a:p>
            <a:fld id="{9C5BEA5F-45C3-4BB6-A590-5A9FB25E3428}" type="slidenum">
              <a:rPr lang="en-US" smtClean="0"/>
              <a:t>968</a:t>
            </a:fld>
            <a:endParaRPr lang="en-US"/>
          </a:p>
        </p:txBody>
      </p:sp>
      <p:pic>
        <p:nvPicPr>
          <p:cNvPr id="8" name="Picture 7">
            <a:extLst>
              <a:ext uri="{FF2B5EF4-FFF2-40B4-BE49-F238E27FC236}">
                <a16:creationId xmlns:a16="http://schemas.microsoft.com/office/drawing/2014/main" id="{1EDDCAC1-88B6-E128-8B5F-8838C493CEE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7196A48B-7A10-C19D-D620-0C397FEE3379}"/>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7217943A-901C-A2FD-0EC3-454C09FFB8F9}"/>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106658D0-C08A-0CFD-533D-70EFBEAA59F6}"/>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73EFE84C-0F98-7A3C-3F55-D5C890E89D26}"/>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F320BB5-1AD2-9E5B-1D2D-E475F9FAF203}"/>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A9A710D-3C2C-A208-46FA-58916C86592F}"/>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9567DF3E-8795-3D13-E2F7-1E87E4391B20}"/>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27E54A1C-1158-5AA4-7C34-1ED8474E5DFD}"/>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8E86A47-B302-1509-40C8-9FA94D50A73B}"/>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B4F1AF9-54A3-EB99-3818-8327DEF34570}"/>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6E74FDE9-D1F0-BA62-ACA9-50FF71406A2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2D53EC1B-6945-02F0-7CDC-141D9F1098D7}"/>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69A2E960-B075-9616-8176-498E04CA778A}"/>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0BBB3D80-FD05-F345-BEBF-D238DA5C2E40}"/>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104207047"/>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CA6D1-728D-F71B-FD06-DBA74D172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82E73-9591-CAD7-5F66-F1645D76B25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E1741E-BABE-6215-6099-0B91D24AEDD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3E93F03-8FC3-653D-1A06-C4E514A7CD10}"/>
              </a:ext>
            </a:extLst>
          </p:cNvPr>
          <p:cNvSpPr>
            <a:spLocks noGrp="1"/>
          </p:cNvSpPr>
          <p:nvPr>
            <p:ph type="sldNum" sz="quarter" idx="12"/>
          </p:nvPr>
        </p:nvSpPr>
        <p:spPr/>
        <p:txBody>
          <a:bodyPr/>
          <a:lstStyle/>
          <a:p>
            <a:fld id="{9C5BEA5F-45C3-4BB6-A590-5A9FB25E3428}" type="slidenum">
              <a:rPr lang="en-US" smtClean="0"/>
              <a:t>969</a:t>
            </a:fld>
            <a:endParaRPr lang="en-US"/>
          </a:p>
        </p:txBody>
      </p:sp>
      <p:pic>
        <p:nvPicPr>
          <p:cNvPr id="6" name="Picture 5">
            <a:extLst>
              <a:ext uri="{FF2B5EF4-FFF2-40B4-BE49-F238E27FC236}">
                <a16:creationId xmlns:a16="http://schemas.microsoft.com/office/drawing/2014/main" id="{D69610A8-1C71-A828-A784-EB35D167917E}"/>
              </a:ext>
            </a:extLst>
          </p:cNvPr>
          <p:cNvPicPr>
            <a:picLocks noChangeAspect="1"/>
          </p:cNvPicPr>
          <p:nvPr/>
        </p:nvPicPr>
        <p:blipFill>
          <a:blip r:embed="rId2"/>
          <a:stretch>
            <a:fillRect/>
          </a:stretch>
        </p:blipFill>
        <p:spPr>
          <a:xfrm>
            <a:off x="5342218" y="2589769"/>
            <a:ext cx="3256992" cy="1842551"/>
          </a:xfrm>
          <a:prstGeom prst="rect">
            <a:avLst/>
          </a:prstGeom>
        </p:spPr>
      </p:pic>
      <p:pic>
        <p:nvPicPr>
          <p:cNvPr id="8" name="Picture 7">
            <a:extLst>
              <a:ext uri="{FF2B5EF4-FFF2-40B4-BE49-F238E27FC236}">
                <a16:creationId xmlns:a16="http://schemas.microsoft.com/office/drawing/2014/main" id="{D5BE4FA0-2947-3039-28E9-30412C554284}"/>
              </a:ext>
            </a:extLst>
          </p:cNvPr>
          <p:cNvPicPr>
            <a:picLocks noChangeAspect="1"/>
          </p:cNvPicPr>
          <p:nvPr/>
        </p:nvPicPr>
        <p:blipFill>
          <a:blip r:embed="rId3"/>
          <a:stretch>
            <a:fillRect/>
          </a:stretch>
        </p:blipFill>
        <p:spPr>
          <a:xfrm>
            <a:off x="5342218" y="4611708"/>
            <a:ext cx="3396426" cy="1953736"/>
          </a:xfrm>
          <a:prstGeom prst="rect">
            <a:avLst/>
          </a:prstGeom>
        </p:spPr>
      </p:pic>
      <p:pic>
        <p:nvPicPr>
          <p:cNvPr id="5" name="Picture 4">
            <a:extLst>
              <a:ext uri="{FF2B5EF4-FFF2-40B4-BE49-F238E27FC236}">
                <a16:creationId xmlns:a16="http://schemas.microsoft.com/office/drawing/2014/main" id="{A4825987-9250-7729-30A6-93A8ECC4187A}"/>
              </a:ext>
            </a:extLst>
          </p:cNvPr>
          <p:cNvPicPr>
            <a:picLocks noChangeAspect="1"/>
          </p:cNvPicPr>
          <p:nvPr/>
        </p:nvPicPr>
        <p:blipFill>
          <a:blip r:embed="rId2"/>
          <a:stretch>
            <a:fillRect/>
          </a:stretch>
        </p:blipFill>
        <p:spPr>
          <a:xfrm>
            <a:off x="1722498" y="2673231"/>
            <a:ext cx="3256992" cy="1842551"/>
          </a:xfrm>
          <a:prstGeom prst="rect">
            <a:avLst/>
          </a:prstGeom>
        </p:spPr>
      </p:pic>
      <p:pic>
        <p:nvPicPr>
          <p:cNvPr id="7" name="Picture 6">
            <a:extLst>
              <a:ext uri="{FF2B5EF4-FFF2-40B4-BE49-F238E27FC236}">
                <a16:creationId xmlns:a16="http://schemas.microsoft.com/office/drawing/2014/main" id="{A842E6F1-55B9-35FE-ABB0-768F8EC983D8}"/>
              </a:ext>
            </a:extLst>
          </p:cNvPr>
          <p:cNvPicPr>
            <a:picLocks noChangeAspect="1"/>
          </p:cNvPicPr>
          <p:nvPr/>
        </p:nvPicPr>
        <p:blipFill>
          <a:blip r:embed="rId3"/>
          <a:stretch>
            <a:fillRect/>
          </a:stretch>
        </p:blipFill>
        <p:spPr>
          <a:xfrm>
            <a:off x="1722498" y="4695170"/>
            <a:ext cx="3396426" cy="1953736"/>
          </a:xfrm>
          <a:prstGeom prst="rect">
            <a:avLst/>
          </a:prstGeom>
        </p:spPr>
      </p:pic>
    </p:spTree>
    <p:extLst>
      <p:ext uri="{BB962C8B-B14F-4D97-AF65-F5344CB8AC3E}">
        <p14:creationId xmlns:p14="http://schemas.microsoft.com/office/powerpoint/2010/main" val="34739579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19D5-4363-81F7-FECA-565A429F8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903A5-E526-F8EF-8DF6-8091C183B62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4E55E21-2CC6-96C0-9F5B-24CAB6E7FEC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DEC2F37F-63FB-857A-1146-2FC011D3722D}"/>
              </a:ext>
            </a:extLst>
          </p:cNvPr>
          <p:cNvSpPr>
            <a:spLocks noGrp="1"/>
          </p:cNvSpPr>
          <p:nvPr>
            <p:ph type="sldNum" sz="quarter" idx="12"/>
          </p:nvPr>
        </p:nvSpPr>
        <p:spPr/>
        <p:txBody>
          <a:bodyPr/>
          <a:lstStyle/>
          <a:p>
            <a:fld id="{9C5BEA5F-45C3-4BB6-A590-5A9FB25E3428}" type="slidenum">
              <a:rPr lang="en-US" smtClean="0"/>
              <a:t>97</a:t>
            </a:fld>
            <a:endParaRPr lang="en-US"/>
          </a:p>
        </p:txBody>
      </p:sp>
      <p:pic>
        <p:nvPicPr>
          <p:cNvPr id="6" name="Picture 5">
            <a:extLst>
              <a:ext uri="{FF2B5EF4-FFF2-40B4-BE49-F238E27FC236}">
                <a16:creationId xmlns:a16="http://schemas.microsoft.com/office/drawing/2014/main" id="{4DB2BBB5-347E-2AAC-13D9-F503137137B3}"/>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2C6439DC-AD93-13D9-328F-D46224FA5B64}"/>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D1C58C9A-A3B7-B9AB-333B-9BCB4D0ED923}"/>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244379462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2382A-43F8-BB94-C67A-3B8BF2A37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208C6-71FE-1C21-59BE-AC96F6617F4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A1515E6-3B57-5362-C85E-FBDE613D07B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4482EB19-C0BC-D3BA-9B66-0B375E715F44}"/>
              </a:ext>
            </a:extLst>
          </p:cNvPr>
          <p:cNvSpPr>
            <a:spLocks noGrp="1"/>
          </p:cNvSpPr>
          <p:nvPr>
            <p:ph type="sldNum" sz="quarter" idx="12"/>
          </p:nvPr>
        </p:nvSpPr>
        <p:spPr/>
        <p:txBody>
          <a:bodyPr/>
          <a:lstStyle/>
          <a:p>
            <a:fld id="{9C5BEA5F-45C3-4BB6-A590-5A9FB25E3428}" type="slidenum">
              <a:rPr lang="en-US" smtClean="0"/>
              <a:t>970</a:t>
            </a:fld>
            <a:endParaRPr lang="en-US"/>
          </a:p>
        </p:txBody>
      </p:sp>
      <p:pic>
        <p:nvPicPr>
          <p:cNvPr id="8" name="Picture 7">
            <a:extLst>
              <a:ext uri="{FF2B5EF4-FFF2-40B4-BE49-F238E27FC236}">
                <a16:creationId xmlns:a16="http://schemas.microsoft.com/office/drawing/2014/main" id="{ED0D2F96-80D9-6BD8-DAB0-D6BF54810697}"/>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43785CF7-4145-88A5-70E6-DC6BEB53EE5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F04E7885-EB63-C71C-8F90-B900B0214DC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BF90B07-8CAD-234E-82FB-A03C3830EDA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A864732C-3EC2-5631-1088-420CF6205E00}"/>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19ECAEB9-8806-CC9B-EB54-73C45BC365D6}"/>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1CABD5CD-127A-0B3A-90F6-C082780F6E0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A1F52B83-D81B-1A22-8BC4-40F011F8DF12}"/>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BFAD0EB9-D8C8-211C-1B14-D0E680909CD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BC9FE75-3934-0B56-A95C-9A8473B08335}"/>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5F4B5D1-B9F3-3B4E-245C-5040096E4C7D}"/>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B7DCBF4E-9ECD-679D-D983-AAF82900A091}"/>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4FB55AF9-63D4-280A-59DE-ECBB65430C92}"/>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F68094F5-D13D-54E8-28FB-94F060B14CFE}"/>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7B797769-F688-1A05-1521-F38500A055F1}"/>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82388520"/>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CAC1-DD21-1237-2CA2-9A02237B3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B210C-9E9A-FE18-8A6D-E536F8F1A0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0CCFC05-D1D5-AC3A-6BCD-4A35740E72B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7E6E442-BA26-1144-B7CD-BCCC7ED10D11}"/>
              </a:ext>
            </a:extLst>
          </p:cNvPr>
          <p:cNvSpPr>
            <a:spLocks noGrp="1"/>
          </p:cNvSpPr>
          <p:nvPr>
            <p:ph type="sldNum" sz="quarter" idx="12"/>
          </p:nvPr>
        </p:nvSpPr>
        <p:spPr/>
        <p:txBody>
          <a:bodyPr/>
          <a:lstStyle/>
          <a:p>
            <a:fld id="{9C5BEA5F-45C3-4BB6-A590-5A9FB25E3428}" type="slidenum">
              <a:rPr lang="en-US" smtClean="0"/>
              <a:t>971</a:t>
            </a:fld>
            <a:endParaRPr lang="en-US"/>
          </a:p>
        </p:txBody>
      </p:sp>
      <p:pic>
        <p:nvPicPr>
          <p:cNvPr id="6" name="Picture 5">
            <a:extLst>
              <a:ext uri="{FF2B5EF4-FFF2-40B4-BE49-F238E27FC236}">
                <a16:creationId xmlns:a16="http://schemas.microsoft.com/office/drawing/2014/main" id="{569520F6-8955-3CFF-E622-6B26A4F6EA9B}"/>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CD1DD7A-FE57-315E-881A-D137B86B4353}"/>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1112353313"/>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1AAF3-1DF5-C018-A360-CD1D0DA56A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73D44E-C3B3-D1C0-C2D7-9EB5BA587BCD}"/>
              </a:ext>
            </a:extLst>
          </p:cNvPr>
          <p:cNvSpPr>
            <a:spLocks noGrp="1"/>
          </p:cNvSpPr>
          <p:nvPr>
            <p:ph type="sldNum" sz="quarter" idx="12"/>
          </p:nvPr>
        </p:nvSpPr>
        <p:spPr/>
        <p:txBody>
          <a:bodyPr/>
          <a:lstStyle/>
          <a:p>
            <a:fld id="{9C5BEA5F-45C3-4BB6-A590-5A9FB25E3428}" type="slidenum">
              <a:rPr lang="en-US" smtClean="0"/>
              <a:t>972</a:t>
            </a:fld>
            <a:endParaRPr lang="en-US"/>
          </a:p>
        </p:txBody>
      </p:sp>
      <p:pic>
        <p:nvPicPr>
          <p:cNvPr id="6" name="Picture 5">
            <a:extLst>
              <a:ext uri="{FF2B5EF4-FFF2-40B4-BE49-F238E27FC236}">
                <a16:creationId xmlns:a16="http://schemas.microsoft.com/office/drawing/2014/main" id="{61F96012-B312-C906-CB78-8106C619A6AB}"/>
              </a:ext>
            </a:extLst>
          </p:cNvPr>
          <p:cNvPicPr>
            <a:picLocks noChangeAspect="1"/>
          </p:cNvPicPr>
          <p:nvPr/>
        </p:nvPicPr>
        <p:blipFill>
          <a:blip r:embed="rId2"/>
          <a:stretch>
            <a:fillRect/>
          </a:stretch>
        </p:blipFill>
        <p:spPr>
          <a:xfrm>
            <a:off x="7620488" y="2696002"/>
            <a:ext cx="1091791" cy="1357115"/>
          </a:xfrm>
          <a:prstGeom prst="rect">
            <a:avLst/>
          </a:prstGeom>
        </p:spPr>
      </p:pic>
      <p:pic>
        <p:nvPicPr>
          <p:cNvPr id="8" name="Picture 7">
            <a:extLst>
              <a:ext uri="{FF2B5EF4-FFF2-40B4-BE49-F238E27FC236}">
                <a16:creationId xmlns:a16="http://schemas.microsoft.com/office/drawing/2014/main" id="{E7226E0E-5116-68A3-5961-2652F05E0A53}"/>
              </a:ext>
            </a:extLst>
          </p:cNvPr>
          <p:cNvPicPr>
            <a:picLocks noChangeAspect="1"/>
          </p:cNvPicPr>
          <p:nvPr/>
        </p:nvPicPr>
        <p:blipFill>
          <a:blip r:embed="rId3"/>
          <a:stretch>
            <a:fillRect/>
          </a:stretch>
        </p:blipFill>
        <p:spPr>
          <a:xfrm>
            <a:off x="6920092" y="4188053"/>
            <a:ext cx="1792187" cy="1135666"/>
          </a:xfrm>
          <a:prstGeom prst="rect">
            <a:avLst/>
          </a:prstGeom>
        </p:spPr>
      </p:pic>
      <p:pic>
        <p:nvPicPr>
          <p:cNvPr id="10" name="Picture 9">
            <a:extLst>
              <a:ext uri="{FF2B5EF4-FFF2-40B4-BE49-F238E27FC236}">
                <a16:creationId xmlns:a16="http://schemas.microsoft.com/office/drawing/2014/main" id="{61135FD2-FE96-75FE-4511-095A0F316EA1}"/>
              </a:ext>
            </a:extLst>
          </p:cNvPr>
          <p:cNvPicPr>
            <a:picLocks noChangeAspect="1"/>
          </p:cNvPicPr>
          <p:nvPr/>
        </p:nvPicPr>
        <p:blipFill>
          <a:blip r:embed="rId4"/>
          <a:stretch>
            <a:fillRect/>
          </a:stretch>
        </p:blipFill>
        <p:spPr>
          <a:xfrm>
            <a:off x="6723238" y="5458655"/>
            <a:ext cx="2103952" cy="1190251"/>
          </a:xfrm>
          <a:prstGeom prst="rect">
            <a:avLst/>
          </a:prstGeom>
        </p:spPr>
      </p:pic>
      <p:sp>
        <p:nvSpPr>
          <p:cNvPr id="5" name="Slide Number Placeholder 3">
            <a:extLst>
              <a:ext uri="{FF2B5EF4-FFF2-40B4-BE49-F238E27FC236}">
                <a16:creationId xmlns:a16="http://schemas.microsoft.com/office/drawing/2014/main" id="{ED594AB6-6ECB-9B60-43F1-A4A6D6BEE6A7}"/>
              </a:ext>
            </a:extLst>
          </p:cNvPr>
          <p:cNvSpPr txBox="1">
            <a:spLocks/>
          </p:cNvSpPr>
          <p:nvPr/>
        </p:nvSpPr>
        <p:spPr>
          <a:xfrm>
            <a:off x="4203621" y="641871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972</a:t>
            </a:fld>
            <a:endParaRPr lang="en-US"/>
          </a:p>
        </p:txBody>
      </p:sp>
      <p:pic>
        <p:nvPicPr>
          <p:cNvPr id="7" name="Picture 6">
            <a:extLst>
              <a:ext uri="{FF2B5EF4-FFF2-40B4-BE49-F238E27FC236}">
                <a16:creationId xmlns:a16="http://schemas.microsoft.com/office/drawing/2014/main" id="{26E98B71-8165-E62A-F8B4-347D0C6DE367}"/>
              </a:ext>
            </a:extLst>
          </p:cNvPr>
          <p:cNvPicPr>
            <a:picLocks noChangeAspect="1"/>
          </p:cNvPicPr>
          <p:nvPr/>
        </p:nvPicPr>
        <p:blipFill>
          <a:blip r:embed="rId2"/>
          <a:stretch>
            <a:fillRect/>
          </a:stretch>
        </p:blipFill>
        <p:spPr>
          <a:xfrm>
            <a:off x="5366159" y="2830938"/>
            <a:ext cx="1091791" cy="1357115"/>
          </a:xfrm>
          <a:prstGeom prst="rect">
            <a:avLst/>
          </a:prstGeom>
        </p:spPr>
      </p:pic>
      <p:pic>
        <p:nvPicPr>
          <p:cNvPr id="9" name="Picture 8">
            <a:extLst>
              <a:ext uri="{FF2B5EF4-FFF2-40B4-BE49-F238E27FC236}">
                <a16:creationId xmlns:a16="http://schemas.microsoft.com/office/drawing/2014/main" id="{0969E3A9-5DB6-41FD-249F-6105EB48B86A}"/>
              </a:ext>
            </a:extLst>
          </p:cNvPr>
          <p:cNvPicPr>
            <a:picLocks noChangeAspect="1"/>
          </p:cNvPicPr>
          <p:nvPr/>
        </p:nvPicPr>
        <p:blipFill>
          <a:blip r:embed="rId3"/>
          <a:stretch>
            <a:fillRect/>
          </a:stretch>
        </p:blipFill>
        <p:spPr>
          <a:xfrm>
            <a:off x="4665763" y="4322989"/>
            <a:ext cx="1792187" cy="1135666"/>
          </a:xfrm>
          <a:prstGeom prst="rect">
            <a:avLst/>
          </a:prstGeom>
        </p:spPr>
      </p:pic>
      <p:pic>
        <p:nvPicPr>
          <p:cNvPr id="11" name="Picture 10">
            <a:extLst>
              <a:ext uri="{FF2B5EF4-FFF2-40B4-BE49-F238E27FC236}">
                <a16:creationId xmlns:a16="http://schemas.microsoft.com/office/drawing/2014/main" id="{611BACDA-D37E-28BA-D790-21ADA0A3CF05}"/>
              </a:ext>
            </a:extLst>
          </p:cNvPr>
          <p:cNvPicPr>
            <a:picLocks noChangeAspect="1"/>
          </p:cNvPicPr>
          <p:nvPr/>
        </p:nvPicPr>
        <p:blipFill>
          <a:blip r:embed="rId4"/>
          <a:stretch>
            <a:fillRect/>
          </a:stretch>
        </p:blipFill>
        <p:spPr>
          <a:xfrm>
            <a:off x="4468909" y="5593591"/>
            <a:ext cx="2103952" cy="1190251"/>
          </a:xfrm>
          <a:prstGeom prst="rect">
            <a:avLst/>
          </a:prstGeom>
        </p:spPr>
      </p:pic>
      <p:sp>
        <p:nvSpPr>
          <p:cNvPr id="12" name="Slide Number Placeholder 3">
            <a:extLst>
              <a:ext uri="{FF2B5EF4-FFF2-40B4-BE49-F238E27FC236}">
                <a16:creationId xmlns:a16="http://schemas.microsoft.com/office/drawing/2014/main" id="{8CAD4541-2312-3AD3-07C0-D4BCFC994515}"/>
              </a:ext>
            </a:extLst>
          </p:cNvPr>
          <p:cNvSpPr txBox="1">
            <a:spLocks/>
          </p:cNvSpPr>
          <p:nvPr/>
        </p:nvSpPr>
        <p:spPr>
          <a:xfrm>
            <a:off x="1891836" y="628378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972</a:t>
            </a:fld>
            <a:endParaRPr lang="en-US"/>
          </a:p>
        </p:txBody>
      </p:sp>
      <p:pic>
        <p:nvPicPr>
          <p:cNvPr id="13" name="Picture 12">
            <a:extLst>
              <a:ext uri="{FF2B5EF4-FFF2-40B4-BE49-F238E27FC236}">
                <a16:creationId xmlns:a16="http://schemas.microsoft.com/office/drawing/2014/main" id="{0A752014-6865-5179-B74D-94A72586B12B}"/>
              </a:ext>
            </a:extLst>
          </p:cNvPr>
          <p:cNvPicPr>
            <a:picLocks noChangeAspect="1"/>
          </p:cNvPicPr>
          <p:nvPr/>
        </p:nvPicPr>
        <p:blipFill>
          <a:blip r:embed="rId2"/>
          <a:stretch>
            <a:fillRect/>
          </a:stretch>
        </p:blipFill>
        <p:spPr>
          <a:xfrm>
            <a:off x="3054374" y="2696002"/>
            <a:ext cx="1091791" cy="1357115"/>
          </a:xfrm>
          <a:prstGeom prst="rect">
            <a:avLst/>
          </a:prstGeom>
        </p:spPr>
      </p:pic>
      <p:pic>
        <p:nvPicPr>
          <p:cNvPr id="14" name="Picture 13">
            <a:extLst>
              <a:ext uri="{FF2B5EF4-FFF2-40B4-BE49-F238E27FC236}">
                <a16:creationId xmlns:a16="http://schemas.microsoft.com/office/drawing/2014/main" id="{73F36A5D-924E-524F-CFD3-60F0E029DF8A}"/>
              </a:ext>
            </a:extLst>
          </p:cNvPr>
          <p:cNvPicPr>
            <a:picLocks noChangeAspect="1"/>
          </p:cNvPicPr>
          <p:nvPr/>
        </p:nvPicPr>
        <p:blipFill>
          <a:blip r:embed="rId3"/>
          <a:stretch>
            <a:fillRect/>
          </a:stretch>
        </p:blipFill>
        <p:spPr>
          <a:xfrm>
            <a:off x="2353978" y="4188053"/>
            <a:ext cx="1792187" cy="1135666"/>
          </a:xfrm>
          <a:prstGeom prst="rect">
            <a:avLst/>
          </a:prstGeom>
        </p:spPr>
      </p:pic>
      <p:pic>
        <p:nvPicPr>
          <p:cNvPr id="15" name="Picture 14">
            <a:extLst>
              <a:ext uri="{FF2B5EF4-FFF2-40B4-BE49-F238E27FC236}">
                <a16:creationId xmlns:a16="http://schemas.microsoft.com/office/drawing/2014/main" id="{C1ED8B1F-9F4B-27E5-9D2F-04FEABB167BE}"/>
              </a:ext>
            </a:extLst>
          </p:cNvPr>
          <p:cNvPicPr>
            <a:picLocks noChangeAspect="1"/>
          </p:cNvPicPr>
          <p:nvPr/>
        </p:nvPicPr>
        <p:blipFill>
          <a:blip r:embed="rId4"/>
          <a:stretch>
            <a:fillRect/>
          </a:stretch>
        </p:blipFill>
        <p:spPr>
          <a:xfrm>
            <a:off x="2157124" y="5458655"/>
            <a:ext cx="2103952" cy="1190251"/>
          </a:xfrm>
          <a:prstGeom prst="rect">
            <a:avLst/>
          </a:prstGeom>
        </p:spPr>
      </p:pic>
      <p:sp>
        <p:nvSpPr>
          <p:cNvPr id="16" name="Slide Number Placeholder 3">
            <a:extLst>
              <a:ext uri="{FF2B5EF4-FFF2-40B4-BE49-F238E27FC236}">
                <a16:creationId xmlns:a16="http://schemas.microsoft.com/office/drawing/2014/main" id="{159D49AE-79EA-0FDA-EC97-0AB077A80C03}"/>
              </a:ext>
            </a:extLst>
          </p:cNvPr>
          <p:cNvSpPr txBox="1">
            <a:spLocks/>
          </p:cNvSpPr>
          <p:nvPr/>
        </p:nvSpPr>
        <p:spPr>
          <a:xfrm>
            <a:off x="132593" y="3656064"/>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viar Dreams" panose="020B04020202040205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BEA5F-45C3-4BB6-A590-5A9FB25E3428}" type="slidenum">
              <a:rPr lang="en-US" smtClean="0"/>
              <a:pPr/>
              <a:t>972</a:t>
            </a:fld>
            <a:endParaRPr lang="en-US"/>
          </a:p>
        </p:txBody>
      </p:sp>
      <p:pic>
        <p:nvPicPr>
          <p:cNvPr id="17" name="Picture 16">
            <a:extLst>
              <a:ext uri="{FF2B5EF4-FFF2-40B4-BE49-F238E27FC236}">
                <a16:creationId xmlns:a16="http://schemas.microsoft.com/office/drawing/2014/main" id="{09DCD759-1912-FB2D-A75B-22F9CFA3EABF}"/>
              </a:ext>
            </a:extLst>
          </p:cNvPr>
          <p:cNvPicPr>
            <a:picLocks noChangeAspect="1"/>
          </p:cNvPicPr>
          <p:nvPr/>
        </p:nvPicPr>
        <p:blipFill>
          <a:blip r:embed="rId2"/>
          <a:stretch>
            <a:fillRect/>
          </a:stretch>
        </p:blipFill>
        <p:spPr>
          <a:xfrm>
            <a:off x="1295131" y="68285"/>
            <a:ext cx="1091791" cy="1357115"/>
          </a:xfrm>
          <a:prstGeom prst="rect">
            <a:avLst/>
          </a:prstGeom>
        </p:spPr>
      </p:pic>
      <p:pic>
        <p:nvPicPr>
          <p:cNvPr id="18" name="Picture 17">
            <a:extLst>
              <a:ext uri="{FF2B5EF4-FFF2-40B4-BE49-F238E27FC236}">
                <a16:creationId xmlns:a16="http://schemas.microsoft.com/office/drawing/2014/main" id="{0ABD93B8-CCBC-A6ED-409F-65FBEF17F1FC}"/>
              </a:ext>
            </a:extLst>
          </p:cNvPr>
          <p:cNvPicPr>
            <a:picLocks noChangeAspect="1"/>
          </p:cNvPicPr>
          <p:nvPr/>
        </p:nvPicPr>
        <p:blipFill>
          <a:blip r:embed="rId3"/>
          <a:stretch>
            <a:fillRect/>
          </a:stretch>
        </p:blipFill>
        <p:spPr>
          <a:xfrm>
            <a:off x="594735" y="1560336"/>
            <a:ext cx="1792187" cy="1135666"/>
          </a:xfrm>
          <a:prstGeom prst="rect">
            <a:avLst/>
          </a:prstGeom>
        </p:spPr>
      </p:pic>
      <p:pic>
        <p:nvPicPr>
          <p:cNvPr id="19" name="Picture 18">
            <a:extLst>
              <a:ext uri="{FF2B5EF4-FFF2-40B4-BE49-F238E27FC236}">
                <a16:creationId xmlns:a16="http://schemas.microsoft.com/office/drawing/2014/main" id="{9883E9BB-210D-4686-44FA-306D84A575C5}"/>
              </a:ext>
            </a:extLst>
          </p:cNvPr>
          <p:cNvPicPr>
            <a:picLocks noChangeAspect="1"/>
          </p:cNvPicPr>
          <p:nvPr/>
        </p:nvPicPr>
        <p:blipFill>
          <a:blip r:embed="rId4"/>
          <a:stretch>
            <a:fillRect/>
          </a:stretch>
        </p:blipFill>
        <p:spPr>
          <a:xfrm>
            <a:off x="397881" y="2830938"/>
            <a:ext cx="2103952" cy="1190251"/>
          </a:xfrm>
          <a:prstGeom prst="rect">
            <a:avLst/>
          </a:prstGeom>
        </p:spPr>
      </p:pic>
    </p:spTree>
    <p:extLst>
      <p:ext uri="{BB962C8B-B14F-4D97-AF65-F5344CB8AC3E}">
        <p14:creationId xmlns:p14="http://schemas.microsoft.com/office/powerpoint/2010/main" val="3862235043"/>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61B2E-8BA2-52A8-FCC3-93CA7B052C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5D1AA9-2D3A-5885-ABAE-6E6032FD3ACD}"/>
              </a:ext>
            </a:extLst>
          </p:cNvPr>
          <p:cNvSpPr>
            <a:spLocks noGrp="1"/>
          </p:cNvSpPr>
          <p:nvPr>
            <p:ph type="sldNum" sz="quarter" idx="12"/>
          </p:nvPr>
        </p:nvSpPr>
        <p:spPr/>
        <p:txBody>
          <a:bodyPr/>
          <a:lstStyle/>
          <a:p>
            <a:fld id="{9C5BEA5F-45C3-4BB6-A590-5A9FB25E3428}" type="slidenum">
              <a:rPr lang="en-US" smtClean="0"/>
              <a:t>973</a:t>
            </a:fld>
            <a:endParaRPr lang="en-US"/>
          </a:p>
        </p:txBody>
      </p:sp>
      <p:pic>
        <p:nvPicPr>
          <p:cNvPr id="3" name="Picture 2">
            <a:extLst>
              <a:ext uri="{FF2B5EF4-FFF2-40B4-BE49-F238E27FC236}">
                <a16:creationId xmlns:a16="http://schemas.microsoft.com/office/drawing/2014/main" id="{6C2A8416-4B4B-DC5C-3695-6C4C8A329A2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28EB5C8-AEB7-A1D0-0212-AA26AE1CE28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56A296B0-0B55-F9DF-1487-1690B92D8A2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78876979"/>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742DC-A099-97D8-0512-A7F4ECFDBC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E4E144-0570-1172-4E62-A1E6CC498830}"/>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974</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AEABC1BF-1195-B34A-BC13-8F648411409F}"/>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17193570-DC14-153B-1CE6-CA5DEA1113C7}"/>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08C4EC0-E406-5EC0-5FF8-A0294555B992}"/>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C7AC88ED-27AA-49DA-F120-F72CB8B0C62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8971A817-5983-FBC1-E84F-BDB806164403}"/>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46600800"/>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A6022-B256-90A6-FEE8-0264EC50C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D594E-28F6-2F1E-CD00-2D1CB8A6EAAD}"/>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C1CCABC-36BF-10A5-E68F-B92FFF55E73C}"/>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8F7B5A3D-5113-5E99-92E3-08387E13C04B}"/>
              </a:ext>
            </a:extLst>
          </p:cNvPr>
          <p:cNvSpPr>
            <a:spLocks noGrp="1"/>
          </p:cNvSpPr>
          <p:nvPr>
            <p:ph type="sldNum" sz="quarter" idx="12"/>
          </p:nvPr>
        </p:nvSpPr>
        <p:spPr/>
        <p:txBody>
          <a:bodyPr/>
          <a:lstStyle/>
          <a:p>
            <a:fld id="{9C5BEA5F-45C3-4BB6-A590-5A9FB25E3428}" type="slidenum">
              <a:rPr lang="en-US" smtClean="0"/>
              <a:t>975</a:t>
            </a:fld>
            <a:endParaRPr lang="en-US"/>
          </a:p>
        </p:txBody>
      </p:sp>
      <p:pic>
        <p:nvPicPr>
          <p:cNvPr id="8" name="Picture 7">
            <a:extLst>
              <a:ext uri="{FF2B5EF4-FFF2-40B4-BE49-F238E27FC236}">
                <a16:creationId xmlns:a16="http://schemas.microsoft.com/office/drawing/2014/main" id="{29A6F39A-0A73-88FE-8F3E-406A1E07A04C}"/>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264853B3-77B1-F14C-18EC-2B3BD745C52B}"/>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60385D4-4F9B-6FAE-9AEF-78C5452722B7}"/>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BF609A17-2EAF-43A9-3118-ADE51B4B456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F0E2DBCB-5FEB-9D6D-0BE3-9B3AE35A75F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4C80BF5-AA25-BE6C-C904-18A35FAB4E61}"/>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FBEE4A79-537A-8EBD-CC1E-15A2159B53C2}"/>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6FB4B71-EA3A-458B-4883-0BBD3B59ABD7}"/>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FEF7B13F-E296-E389-B376-8434AC43D6DB}"/>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76DF3840-9B67-08DB-6DBF-E29A3D0E2AA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48C8DBE-7E4A-F55F-50DB-B6AC7264291B}"/>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12F307AC-08A1-F83D-80D1-BED75AFC62DF}"/>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7C9879F5-0D01-4191-94BF-34A94A805643}"/>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0D3F0B7D-29D2-0BD2-A7A0-0C8FC921FD1D}"/>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84BAE9B2-32D4-B5A1-4071-EE2A12F43B78}"/>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273616254"/>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7B363-C5D1-218F-56A8-B882504CB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54D0F-FF21-6AC5-3C6F-0B352E0AB2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26E13FE-2B17-55C2-6AD9-A8B982A84457}"/>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D87EE4-9A65-A8EE-F959-6129A6D05949}"/>
              </a:ext>
            </a:extLst>
          </p:cNvPr>
          <p:cNvSpPr>
            <a:spLocks noGrp="1"/>
          </p:cNvSpPr>
          <p:nvPr>
            <p:ph type="sldNum" sz="quarter" idx="12"/>
          </p:nvPr>
        </p:nvSpPr>
        <p:spPr/>
        <p:txBody>
          <a:bodyPr/>
          <a:lstStyle/>
          <a:p>
            <a:fld id="{9C5BEA5F-45C3-4BB6-A590-5A9FB25E3428}" type="slidenum">
              <a:rPr lang="en-US" smtClean="0"/>
              <a:t>976</a:t>
            </a:fld>
            <a:endParaRPr lang="en-US"/>
          </a:p>
        </p:txBody>
      </p:sp>
      <p:pic>
        <p:nvPicPr>
          <p:cNvPr id="6" name="Picture 5">
            <a:extLst>
              <a:ext uri="{FF2B5EF4-FFF2-40B4-BE49-F238E27FC236}">
                <a16:creationId xmlns:a16="http://schemas.microsoft.com/office/drawing/2014/main" id="{9AFCB628-5137-E6CA-714B-9BE7F6BDADB1}"/>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58A4F9C9-6718-B9EF-F075-1952624D077A}"/>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2535344432"/>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3B5B-D5CA-8C40-DE88-44E07550D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98FE6-2A2C-C4E2-A076-0F00E580794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D89BC10A-BD36-4621-3A09-0D1AF9E560C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D8274277-875E-D6BA-3223-FDC63119346F}"/>
              </a:ext>
            </a:extLst>
          </p:cNvPr>
          <p:cNvSpPr>
            <a:spLocks noGrp="1"/>
          </p:cNvSpPr>
          <p:nvPr>
            <p:ph type="sldNum" sz="quarter" idx="12"/>
          </p:nvPr>
        </p:nvSpPr>
        <p:spPr/>
        <p:txBody>
          <a:bodyPr/>
          <a:lstStyle/>
          <a:p>
            <a:fld id="{9C5BEA5F-45C3-4BB6-A590-5A9FB25E3428}" type="slidenum">
              <a:rPr lang="en-US" smtClean="0"/>
              <a:t>977</a:t>
            </a:fld>
            <a:endParaRPr lang="en-US"/>
          </a:p>
        </p:txBody>
      </p:sp>
      <p:pic>
        <p:nvPicPr>
          <p:cNvPr id="8" name="Picture 7">
            <a:extLst>
              <a:ext uri="{FF2B5EF4-FFF2-40B4-BE49-F238E27FC236}">
                <a16:creationId xmlns:a16="http://schemas.microsoft.com/office/drawing/2014/main" id="{351D4014-6980-0B4B-FA8A-615C69C84669}"/>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3E1A8E99-AB23-A565-B6FF-69ECAC4341D7}"/>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36D3B435-1DD0-8739-E7CB-2077B6908FE1}"/>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D049D90B-89A9-A5E1-7509-F2BEDF847203}"/>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BC5FA99F-4136-33DA-DB7B-D63FBD90FCD4}"/>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CA1C4979-2909-717E-E292-51CF70032259}"/>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04011219-1345-F539-942E-53E713E3469B}"/>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CFB9B24C-09F7-5D26-2035-6604C1D13495}"/>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80EEB64B-90B5-7B7C-AD5E-36ED96A56B18}"/>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D792CD7C-1FA8-049B-5FE7-78330818EDC0}"/>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372D0D96-8008-2F61-5C7D-A567E91AC00F}"/>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E7CF20F5-2028-DCAE-93B7-9DFB46811ED5}"/>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4097152-7782-03BA-5C2D-34F54A93D3F0}"/>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E4E56E4C-5624-DAB3-7665-8E375CD7020B}"/>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EF7093EA-1C4E-D9E2-DE31-66F95C9799C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829167600"/>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58BA-BB25-0D8B-B806-BFF165BB2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605B3-1284-3463-DFB6-5080E3E1E53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BD0E526-DA14-3EA2-B855-EA0DA4755CFB}"/>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3469D53-1FFF-7EC3-51A5-A96297B9D533}"/>
              </a:ext>
            </a:extLst>
          </p:cNvPr>
          <p:cNvSpPr>
            <a:spLocks noGrp="1"/>
          </p:cNvSpPr>
          <p:nvPr>
            <p:ph type="sldNum" sz="quarter" idx="12"/>
          </p:nvPr>
        </p:nvSpPr>
        <p:spPr/>
        <p:txBody>
          <a:bodyPr/>
          <a:lstStyle/>
          <a:p>
            <a:fld id="{9C5BEA5F-45C3-4BB6-A590-5A9FB25E3428}" type="slidenum">
              <a:rPr lang="en-US" smtClean="0"/>
              <a:t>978</a:t>
            </a:fld>
            <a:endParaRPr lang="en-US"/>
          </a:p>
        </p:txBody>
      </p:sp>
      <p:pic>
        <p:nvPicPr>
          <p:cNvPr id="6" name="Picture 5">
            <a:extLst>
              <a:ext uri="{FF2B5EF4-FFF2-40B4-BE49-F238E27FC236}">
                <a16:creationId xmlns:a16="http://schemas.microsoft.com/office/drawing/2014/main" id="{946B25D3-1949-9B9A-3AF1-67ECDBFF6354}"/>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6F8EA692-ADF3-DA27-9352-40204E4CAA3D}"/>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377746293"/>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ABC39-565D-A43B-C392-220BE3371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A1E9D-3B46-EE05-30FF-0115CDDF56F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4D8D0FA-EF06-DF36-31AB-ADB7F7F8C3E6}"/>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304E688D-C0FC-10B4-79B4-C823C7EB33A7}"/>
              </a:ext>
            </a:extLst>
          </p:cNvPr>
          <p:cNvSpPr>
            <a:spLocks noGrp="1"/>
          </p:cNvSpPr>
          <p:nvPr>
            <p:ph type="sldNum" sz="quarter" idx="12"/>
          </p:nvPr>
        </p:nvSpPr>
        <p:spPr/>
        <p:txBody>
          <a:bodyPr/>
          <a:lstStyle/>
          <a:p>
            <a:fld id="{9C5BEA5F-45C3-4BB6-A590-5A9FB25E3428}" type="slidenum">
              <a:rPr lang="en-US" smtClean="0"/>
              <a:t>979</a:t>
            </a:fld>
            <a:endParaRPr lang="en-US"/>
          </a:p>
        </p:txBody>
      </p:sp>
      <p:pic>
        <p:nvPicPr>
          <p:cNvPr id="6" name="Picture 5">
            <a:extLst>
              <a:ext uri="{FF2B5EF4-FFF2-40B4-BE49-F238E27FC236}">
                <a16:creationId xmlns:a16="http://schemas.microsoft.com/office/drawing/2014/main" id="{EF46C501-58B4-DA35-9FD8-8936B5DB98BF}"/>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8E8DEB0A-3F88-DFCB-FF13-E5FD8DDB9067}"/>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3D4D2C5B-7080-AABC-8AAB-18D594EAE12A}"/>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841583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4A0B-4433-6779-E894-077A446B8B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BD9985-8864-53AF-1B0E-85D318B96A36}"/>
              </a:ext>
            </a:extLst>
          </p:cNvPr>
          <p:cNvSpPr>
            <a:spLocks noGrp="1"/>
          </p:cNvSpPr>
          <p:nvPr>
            <p:ph type="sldNum" sz="quarter" idx="12"/>
          </p:nvPr>
        </p:nvSpPr>
        <p:spPr/>
        <p:txBody>
          <a:bodyPr/>
          <a:lstStyle/>
          <a:p>
            <a:fld id="{9C5BEA5F-45C3-4BB6-A590-5A9FB25E3428}" type="slidenum">
              <a:rPr lang="en-US" smtClean="0"/>
              <a:t>98</a:t>
            </a:fld>
            <a:endParaRPr lang="en-US"/>
          </a:p>
        </p:txBody>
      </p:sp>
      <p:pic>
        <p:nvPicPr>
          <p:cNvPr id="3" name="Picture 2">
            <a:extLst>
              <a:ext uri="{FF2B5EF4-FFF2-40B4-BE49-F238E27FC236}">
                <a16:creationId xmlns:a16="http://schemas.microsoft.com/office/drawing/2014/main" id="{E990D159-BBE8-BD27-AD12-E97E3BF5FDA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50B431-1537-D226-656F-F8F1FA9A40F0}"/>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B806E38-7E76-0404-2DA6-A8127A8D34BA}"/>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1185497386"/>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6780-6D04-6E2D-BA4D-AF4FD7AA8F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9E4C4E-3DC3-D15E-AD49-30EDCC9D05AA}"/>
              </a:ext>
            </a:extLst>
          </p:cNvPr>
          <p:cNvSpPr>
            <a:spLocks noGrp="1"/>
          </p:cNvSpPr>
          <p:nvPr>
            <p:ph type="sldNum" sz="quarter" idx="12"/>
          </p:nvPr>
        </p:nvSpPr>
        <p:spPr/>
        <p:txBody>
          <a:bodyPr/>
          <a:lstStyle/>
          <a:p>
            <a:fld id="{9C5BEA5F-45C3-4BB6-A590-5A9FB25E3428}" type="slidenum">
              <a:rPr lang="en-US" smtClean="0"/>
              <a:t>980</a:t>
            </a:fld>
            <a:endParaRPr lang="en-US"/>
          </a:p>
        </p:txBody>
      </p:sp>
      <p:pic>
        <p:nvPicPr>
          <p:cNvPr id="3" name="Picture 2">
            <a:extLst>
              <a:ext uri="{FF2B5EF4-FFF2-40B4-BE49-F238E27FC236}">
                <a16:creationId xmlns:a16="http://schemas.microsoft.com/office/drawing/2014/main" id="{6EA6FD03-3D2A-CF52-8D78-96F5AB57966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D485BBDF-682C-83CB-3683-65E6CAA45B2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719B2A0-2896-2635-D8B8-113B778D56E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955220767"/>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83A6-C172-5649-3D07-31639A7EDF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BA0C31-81D9-BA6D-F43E-7FCD11C11CE7}"/>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981</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6688F02-375C-B45F-D927-7B449E90CA4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7E4BC316-795E-50AF-092F-827FE272F3B4}"/>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55C4EF8D-838D-7B37-5C87-602A9CA026E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E14A908D-C7DB-FA95-7759-53D3E756B72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CF70BD85-80AC-7BC2-D4D2-322E111027FD}"/>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3172106511"/>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7480-A725-CF6B-BFC8-73DB3676F8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83BF6B-386C-FC1B-D4CB-9DF987D6DAA7}"/>
              </a:ext>
            </a:extLst>
          </p:cNvPr>
          <p:cNvSpPr>
            <a:spLocks noGrp="1"/>
          </p:cNvSpPr>
          <p:nvPr>
            <p:ph type="sldNum" sz="quarter" idx="12"/>
          </p:nvPr>
        </p:nvSpPr>
        <p:spPr/>
        <p:txBody>
          <a:bodyPr/>
          <a:lstStyle/>
          <a:p>
            <a:fld id="{9C5BEA5F-45C3-4BB6-A590-5A9FB25E3428}" type="slidenum">
              <a:rPr lang="en-US" smtClean="0"/>
              <a:t>982</a:t>
            </a:fld>
            <a:endParaRPr lang="en-US"/>
          </a:p>
        </p:txBody>
      </p:sp>
      <p:pic>
        <p:nvPicPr>
          <p:cNvPr id="3" name="Picture 2">
            <a:extLst>
              <a:ext uri="{FF2B5EF4-FFF2-40B4-BE49-F238E27FC236}">
                <a16:creationId xmlns:a16="http://schemas.microsoft.com/office/drawing/2014/main" id="{40583EC0-CB48-98BA-B96C-5241A639EDFC}"/>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D378291-96C5-E1ED-2B11-F195F5DFC61C}"/>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D07348F6-ECD7-56B8-42BE-DB5827842528}"/>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621013977"/>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CB075-08E8-F160-BF38-87C30678EB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CFF707-DAA1-F1C4-047A-70865E67FD9C}"/>
              </a:ext>
            </a:extLst>
          </p:cNvPr>
          <p:cNvSpPr>
            <a:spLocks noGrp="1"/>
          </p:cNvSpPr>
          <p:nvPr>
            <p:ph type="sldNum" sz="quarter" idx="12"/>
          </p:nvPr>
        </p:nvSpPr>
        <p:spPr/>
        <p:txBody>
          <a:bodyPr/>
          <a:lstStyle/>
          <a:p>
            <a:fld id="{9C5BEA5F-45C3-4BB6-A590-5A9FB25E3428}" type="slidenum">
              <a:rPr lang="en-US" smtClean="0"/>
              <a:t>983</a:t>
            </a:fld>
            <a:endParaRPr lang="en-US"/>
          </a:p>
        </p:txBody>
      </p:sp>
      <p:pic>
        <p:nvPicPr>
          <p:cNvPr id="3" name="Picture 2">
            <a:extLst>
              <a:ext uri="{FF2B5EF4-FFF2-40B4-BE49-F238E27FC236}">
                <a16:creationId xmlns:a16="http://schemas.microsoft.com/office/drawing/2014/main" id="{06BB3B2C-2D46-9BCF-1E80-655B024936F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97F335C6-7570-4689-4180-3CEA8256C3AB}"/>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ABE04AA4-6C17-464C-B525-6F2F45711835}"/>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15666976"/>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CD2B-5F81-51EF-81ED-C73F8695B5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DD177E-3DF9-3A68-465E-C304F8657BB7}"/>
              </a:ext>
            </a:extLst>
          </p:cNvPr>
          <p:cNvSpPr>
            <a:spLocks noGrp="1"/>
          </p:cNvSpPr>
          <p:nvPr>
            <p:ph type="sldNum" sz="quarter" idx="12"/>
          </p:nvPr>
        </p:nvSpPr>
        <p:spPr/>
        <p:txBody>
          <a:bodyPr/>
          <a:lstStyle/>
          <a:p>
            <a:fld id="{9C5BEA5F-45C3-4BB6-A590-5A9FB25E3428}" type="slidenum">
              <a:rPr lang="en-US" smtClean="0"/>
              <a:t>984</a:t>
            </a:fld>
            <a:endParaRPr lang="en-US"/>
          </a:p>
        </p:txBody>
      </p:sp>
      <p:pic>
        <p:nvPicPr>
          <p:cNvPr id="3" name="Picture 2">
            <a:extLst>
              <a:ext uri="{FF2B5EF4-FFF2-40B4-BE49-F238E27FC236}">
                <a16:creationId xmlns:a16="http://schemas.microsoft.com/office/drawing/2014/main" id="{CC6CF176-98F2-B416-6A0F-4B2153302E8A}"/>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6303CF42-6CB1-57A3-45DB-874BE1D4BA2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1DB4CE32-096C-6E24-ED76-8692566649C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46627064"/>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C0E5-4DF0-5262-9C6D-380BA7F4B8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608D19-64F4-5522-71F3-CBD8EE0BFD9F}"/>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985</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CBD6D181-CB14-BE6E-1CEB-B1D063DFE9A3}"/>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43A89CD5-C603-2230-C9E4-1E1A384F65E6}"/>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C5FBFE99-1D1C-7592-0EA0-94AE640F8397}"/>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6C08F8E9-8742-071F-B71D-F75D6864FD3C}"/>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0C4A38B2-EA36-E950-4A23-EB92DB5ADEC6}"/>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940047235"/>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3F2B8-B5F5-BBA8-F53E-D9811822F8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011F5-27B6-1BF5-AC64-B7C21F438A0E}"/>
              </a:ext>
            </a:extLst>
          </p:cNvPr>
          <p:cNvSpPr>
            <a:spLocks noGrp="1"/>
          </p:cNvSpPr>
          <p:nvPr>
            <p:ph type="sldNum" sz="quarter" idx="12"/>
          </p:nvPr>
        </p:nvSpPr>
        <p:spPr/>
        <p:txBody>
          <a:bodyPr/>
          <a:lstStyle/>
          <a:p>
            <a:fld id="{9C5BEA5F-45C3-4BB6-A590-5A9FB25E3428}" type="slidenum">
              <a:rPr lang="en-US" smtClean="0"/>
              <a:t>986</a:t>
            </a:fld>
            <a:endParaRPr lang="en-US"/>
          </a:p>
        </p:txBody>
      </p:sp>
      <p:pic>
        <p:nvPicPr>
          <p:cNvPr id="3" name="Picture 2">
            <a:extLst>
              <a:ext uri="{FF2B5EF4-FFF2-40B4-BE49-F238E27FC236}">
                <a16:creationId xmlns:a16="http://schemas.microsoft.com/office/drawing/2014/main" id="{54291F89-1D34-93A2-26E6-D7594587DB37}"/>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3AEA5EA6-7EF8-072C-59B6-AAE9BC016C1E}"/>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26082D41-9D81-A0B1-6EB3-E229E556139F}"/>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45168739"/>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BD851-D019-541B-E199-B9426BBBB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132038-0A92-03C1-691A-236E276923E5}"/>
              </a:ext>
            </a:extLst>
          </p:cNvPr>
          <p:cNvSpPr>
            <a:spLocks noGrp="1"/>
          </p:cNvSpPr>
          <p:nvPr>
            <p:ph type="sldNum" sz="quarter" idx="12"/>
          </p:nvPr>
        </p:nvSpPr>
        <p:spPr/>
        <p:txBody>
          <a:bodyPr/>
          <a:lstStyle/>
          <a:p>
            <a:fld id="{9C5BEA5F-45C3-4BB6-A590-5A9FB25E3428}" type="slidenum">
              <a:rPr lang="en-US" smtClean="0"/>
              <a:t>987</a:t>
            </a:fld>
            <a:endParaRPr lang="en-US"/>
          </a:p>
        </p:txBody>
      </p:sp>
      <p:pic>
        <p:nvPicPr>
          <p:cNvPr id="3" name="Picture 2">
            <a:extLst>
              <a:ext uri="{FF2B5EF4-FFF2-40B4-BE49-F238E27FC236}">
                <a16:creationId xmlns:a16="http://schemas.microsoft.com/office/drawing/2014/main" id="{262178BF-749B-5EEF-8BF9-AC9A131A3181}"/>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04E25553-171A-7E05-1094-5865F3C146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C1B2F96-46A4-733F-D1A1-70B5153E2697}"/>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447338991"/>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0C73-2845-83F6-7AB5-D91634A057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AB36AE-CC40-E6A5-4900-25755D8C48CB}"/>
              </a:ext>
            </a:extLst>
          </p:cNvPr>
          <p:cNvSpPr>
            <a:spLocks noGrp="1"/>
          </p:cNvSpPr>
          <p:nvPr>
            <p:ph type="sldNum" sz="quarter" idx="12"/>
          </p:nvPr>
        </p:nvSpPr>
        <p:spPr/>
        <p:txBody>
          <a:bodyPr/>
          <a:lstStyle/>
          <a:p>
            <a:fld id="{9C5BEA5F-45C3-4BB6-A590-5A9FB25E3428}" type="slidenum">
              <a:rPr lang="en-US" smtClean="0"/>
              <a:t>988</a:t>
            </a:fld>
            <a:endParaRPr lang="en-US"/>
          </a:p>
        </p:txBody>
      </p:sp>
      <p:pic>
        <p:nvPicPr>
          <p:cNvPr id="3" name="Picture 2">
            <a:extLst>
              <a:ext uri="{FF2B5EF4-FFF2-40B4-BE49-F238E27FC236}">
                <a16:creationId xmlns:a16="http://schemas.microsoft.com/office/drawing/2014/main" id="{B5882787-532F-73CE-3E09-3880398A3AD8}"/>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A20791FD-CB46-4F2A-6CB0-4CCDC6DFA873}"/>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C1722555-6057-D8F4-E8BE-F36964E53CB9}"/>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636103724"/>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DC223-288E-9794-5253-3F2836E755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0CB24B-3E21-AC2F-50F0-2747A412E59C}"/>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989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A1B6A2C-EC69-3586-9637-422B10C639D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EEB12CBE-F8AA-5819-FB1A-72C796FC11B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15B29A4E-0AB3-F1B9-7B8A-3606731B9AE0}"/>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F6BBE120-813B-AF51-D545-8A5A09DC212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2D95D5D-4DE1-1EF3-7AF4-393415C4530B}"/>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385081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8AA5D-92EC-0BA1-0399-AAB006DC19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8208FB-FA16-D9F8-05B3-73DA48ED4E11}"/>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99</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365DA268-E62A-8161-9EC4-D9C4254AEE70}"/>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3F67384F-7920-36F7-CFE4-6C2C34BE52BD}"/>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E5C33DA7-67A7-57EE-8DDF-B1E727CB4125}"/>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B16A41F6-9DFD-C816-26A3-D418C2410BAE}"/>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D9EAFFF2-D9B6-02D0-D6A5-63B10179D0B0}"/>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1410840332"/>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9E339-5536-6682-AF07-01ED104724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54FFF-2D73-290D-843A-16C16E83F809}"/>
              </a:ext>
            </a:extLst>
          </p:cNvPr>
          <p:cNvSpPr>
            <a:spLocks noGrp="1"/>
          </p:cNvSpPr>
          <p:nvPr>
            <p:ph type="sldNum" sz="quarter" idx="12"/>
          </p:nvPr>
        </p:nvSpPr>
        <p:spPr/>
        <p:txBody>
          <a:bodyPr/>
          <a:lstStyle/>
          <a:p>
            <a:fld id="{9C5BEA5F-45C3-4BB6-A590-5A9FB25E3428}" type="slidenum">
              <a:rPr lang="en-US" smtClean="0"/>
              <a:t>990</a:t>
            </a:fld>
            <a:endParaRPr lang="en-US"/>
          </a:p>
        </p:txBody>
      </p:sp>
      <p:pic>
        <p:nvPicPr>
          <p:cNvPr id="3" name="Picture 2">
            <a:extLst>
              <a:ext uri="{FF2B5EF4-FFF2-40B4-BE49-F238E27FC236}">
                <a16:creationId xmlns:a16="http://schemas.microsoft.com/office/drawing/2014/main" id="{53244414-9EE4-7DB5-A38D-96C7497DC0EE}"/>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50AC9828-B07A-06E7-667F-96189D921FD8}"/>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354CA8C0-375B-2D79-29F6-3418EDF12CB4}"/>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07056248"/>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3258C-93BB-3C11-11CD-C6DD93711B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43BA4E-4A1D-442D-98F6-5FF91578D586}"/>
              </a:ext>
            </a:extLst>
          </p:cNvPr>
          <p:cNvSpPr>
            <a:spLocks noGrp="1"/>
          </p:cNvSpPr>
          <p:nvPr>
            <p:ph type="sldNum" sz="quarter" idx="12"/>
          </p:nvPr>
        </p:nvSpPr>
        <p:spPr/>
        <p:txBody>
          <a:bodyPr/>
          <a:lstStyle/>
          <a:p>
            <a:fld id="{9C5BEA5F-45C3-4BB6-A590-5A9FB25E3428}" type="slidenum">
              <a:rPr lang="en-US" smtClean="0"/>
              <a:t>991</a:t>
            </a:fld>
            <a:endParaRPr lang="en-US"/>
          </a:p>
        </p:txBody>
      </p:sp>
      <p:pic>
        <p:nvPicPr>
          <p:cNvPr id="3" name="Picture 2">
            <a:extLst>
              <a:ext uri="{FF2B5EF4-FFF2-40B4-BE49-F238E27FC236}">
                <a16:creationId xmlns:a16="http://schemas.microsoft.com/office/drawing/2014/main" id="{29A17576-36EB-92E4-3A1E-7462D9716DF9}"/>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010E026-7974-FE14-E91C-D9E7FB0337AF}"/>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4BF19419-D93B-C4E5-1F12-20EC382CB9B1}"/>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2346351349"/>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5156-0D80-84EE-753A-4A1B3A727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2ACFC9-3881-775E-0AF2-CE6CA32D59D2}"/>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F4BD580-B1AA-D6C5-D362-51591473C074}"/>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1F251D18-542F-0417-4266-B00848E4F68B}"/>
              </a:ext>
            </a:extLst>
          </p:cNvPr>
          <p:cNvSpPr>
            <a:spLocks noGrp="1"/>
          </p:cNvSpPr>
          <p:nvPr>
            <p:ph type="sldNum" sz="quarter" idx="12"/>
          </p:nvPr>
        </p:nvSpPr>
        <p:spPr/>
        <p:txBody>
          <a:bodyPr/>
          <a:lstStyle/>
          <a:p>
            <a:fld id="{9C5BEA5F-45C3-4BB6-A590-5A9FB25E3428}" type="slidenum">
              <a:rPr lang="en-US" smtClean="0"/>
              <a:t>992</a:t>
            </a:fld>
            <a:endParaRPr lang="en-US"/>
          </a:p>
        </p:txBody>
      </p:sp>
      <p:pic>
        <p:nvPicPr>
          <p:cNvPr id="8" name="Picture 7">
            <a:extLst>
              <a:ext uri="{FF2B5EF4-FFF2-40B4-BE49-F238E27FC236}">
                <a16:creationId xmlns:a16="http://schemas.microsoft.com/office/drawing/2014/main" id="{82821E19-176D-3DAE-9ACD-6221123E89EF}"/>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C7441C57-FF4E-C3DC-A927-C61FA5055DAE}"/>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EF85BA76-1874-7CCB-8E83-9CEE2CBCBFE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64F56EBE-EB16-D0CF-DB15-C30391FEAD07}"/>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01354AD2-8403-5BD9-4868-841C1E4E1C71}"/>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B4EF9D5E-5542-F349-15EB-A5A46504BC60}"/>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50BC774F-25EE-0FE1-AA4A-CBDC0743F8CA}"/>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6262544C-EC38-F176-BC74-4F1AE2A1B26A}"/>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0109259D-C9D9-4C8A-C35A-1B65F188C0AA}"/>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E8837CC8-683A-895C-96F0-78EAC095929E}"/>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8DB43E39-FC18-C899-1B97-1B3CEE3102B2}"/>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AEA353A8-61CB-0B31-EB64-BE263B3CF91C}"/>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A20B0F41-2904-806A-9AE2-163F21B34098}"/>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6C39CE5-1038-8F80-6656-3BC9F6FFC713}"/>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D3857427-C313-83B8-6745-E049526BB4FB}"/>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432249338"/>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93EC6-4EC7-6F2D-3B9A-E8BE04D3C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7BF14-6910-014F-9F3E-C332B189DBF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5367CD3-EA37-9E97-6AF2-31B82373935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82644EA-7F93-6138-4DB6-36F1C4E8F9B1}"/>
              </a:ext>
            </a:extLst>
          </p:cNvPr>
          <p:cNvSpPr>
            <a:spLocks noGrp="1"/>
          </p:cNvSpPr>
          <p:nvPr>
            <p:ph type="sldNum" sz="quarter" idx="12"/>
          </p:nvPr>
        </p:nvSpPr>
        <p:spPr/>
        <p:txBody>
          <a:bodyPr/>
          <a:lstStyle/>
          <a:p>
            <a:fld id="{9C5BEA5F-45C3-4BB6-A590-5A9FB25E3428}" type="slidenum">
              <a:rPr lang="en-US" smtClean="0"/>
              <a:t>993</a:t>
            </a:fld>
            <a:endParaRPr lang="en-US"/>
          </a:p>
        </p:txBody>
      </p:sp>
      <p:pic>
        <p:nvPicPr>
          <p:cNvPr id="6" name="Picture 5">
            <a:extLst>
              <a:ext uri="{FF2B5EF4-FFF2-40B4-BE49-F238E27FC236}">
                <a16:creationId xmlns:a16="http://schemas.microsoft.com/office/drawing/2014/main" id="{C41D699C-C095-235A-39E8-F24A4F30002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0E48A3E5-90AA-C73D-8C15-6F2985A57DD7}"/>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3013437215"/>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69B64-ED61-DD58-6155-7703FC89E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51C46-9171-EB1D-A146-4780E99E01F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0DB030E1-9E5B-39D0-2D8F-896ABE28A6A3}"/>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2A3F29D0-2192-5816-3C32-A03C7AFCF810}"/>
              </a:ext>
            </a:extLst>
          </p:cNvPr>
          <p:cNvSpPr>
            <a:spLocks noGrp="1"/>
          </p:cNvSpPr>
          <p:nvPr>
            <p:ph type="sldNum" sz="quarter" idx="12"/>
          </p:nvPr>
        </p:nvSpPr>
        <p:spPr/>
        <p:txBody>
          <a:bodyPr/>
          <a:lstStyle/>
          <a:p>
            <a:fld id="{9C5BEA5F-45C3-4BB6-A590-5A9FB25E3428}" type="slidenum">
              <a:rPr lang="en-US" smtClean="0"/>
              <a:t>994</a:t>
            </a:fld>
            <a:endParaRPr lang="en-US"/>
          </a:p>
        </p:txBody>
      </p:sp>
      <p:pic>
        <p:nvPicPr>
          <p:cNvPr id="8" name="Picture 7">
            <a:extLst>
              <a:ext uri="{FF2B5EF4-FFF2-40B4-BE49-F238E27FC236}">
                <a16:creationId xmlns:a16="http://schemas.microsoft.com/office/drawing/2014/main" id="{3A88205C-5742-6404-44CA-96AC03D765A8}"/>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1E616EA5-3B40-C4E0-A285-064E478E3783}"/>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2DFE3CD0-8B9F-C888-2C0C-BB03CCC9E878}"/>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4CD13EF0-6D82-D4E9-226E-EE15B1EA5299}"/>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E489A481-D942-72AF-C645-8D58FC7C8E1A}"/>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F53C9683-2250-676A-401F-0315D400649C}"/>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ADA354D9-E485-18EA-8B53-6263E14F0964}"/>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075DE718-707D-7A8F-4E1D-03844842CDB9}"/>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D91CEDC9-76ED-27B3-ABC1-B8239DF51C72}"/>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9CB19654-AB68-B663-0C9B-5D416B16E038}"/>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724CC1C8-6A12-B870-3C79-63812EC0F69C}"/>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C7A51432-3175-FA1A-1DE0-678D8BB1580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3DE89EE4-9F9C-190A-7FD7-2CF8655DC5C1}"/>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2BE352D6-BAF0-B1A5-BC32-3070698D7190}"/>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5140E727-A6F3-250A-C29D-BD0D71F65794}"/>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912768183"/>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CDBD2-8039-87CE-1810-B71F1CA2B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879A3-5434-8C68-3BA5-BD78012CD83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CFF5AAE-B9F9-6D3C-81D8-624EE170DB7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2666384-8A44-BE5B-3E20-1F47B6DA7AE7}"/>
              </a:ext>
            </a:extLst>
          </p:cNvPr>
          <p:cNvSpPr>
            <a:spLocks noGrp="1"/>
          </p:cNvSpPr>
          <p:nvPr>
            <p:ph type="sldNum" sz="quarter" idx="12"/>
          </p:nvPr>
        </p:nvSpPr>
        <p:spPr/>
        <p:txBody>
          <a:bodyPr/>
          <a:lstStyle/>
          <a:p>
            <a:fld id="{9C5BEA5F-45C3-4BB6-A590-5A9FB25E3428}" type="slidenum">
              <a:rPr lang="en-US" smtClean="0"/>
              <a:t>995</a:t>
            </a:fld>
            <a:endParaRPr lang="en-US"/>
          </a:p>
        </p:txBody>
      </p:sp>
      <p:pic>
        <p:nvPicPr>
          <p:cNvPr id="6" name="Picture 5">
            <a:extLst>
              <a:ext uri="{FF2B5EF4-FFF2-40B4-BE49-F238E27FC236}">
                <a16:creationId xmlns:a16="http://schemas.microsoft.com/office/drawing/2014/main" id="{260036B0-426F-F465-5663-AFCA3FB9DD47}"/>
              </a:ext>
            </a:extLst>
          </p:cNvPr>
          <p:cNvPicPr>
            <a:picLocks noChangeAspect="1"/>
          </p:cNvPicPr>
          <p:nvPr/>
        </p:nvPicPr>
        <p:blipFill>
          <a:blip r:embed="rId2"/>
          <a:stretch>
            <a:fillRect/>
          </a:stretch>
        </p:blipFill>
        <p:spPr>
          <a:xfrm>
            <a:off x="875784" y="1337970"/>
            <a:ext cx="7392432" cy="4182059"/>
          </a:xfrm>
          <a:prstGeom prst="rect">
            <a:avLst/>
          </a:prstGeom>
        </p:spPr>
      </p:pic>
      <p:pic>
        <p:nvPicPr>
          <p:cNvPr id="8" name="Picture 7">
            <a:extLst>
              <a:ext uri="{FF2B5EF4-FFF2-40B4-BE49-F238E27FC236}">
                <a16:creationId xmlns:a16="http://schemas.microsoft.com/office/drawing/2014/main" id="{DCBA96D4-831D-B2A5-2EEE-398F47C96EA5}"/>
              </a:ext>
            </a:extLst>
          </p:cNvPr>
          <p:cNvPicPr>
            <a:picLocks noChangeAspect="1"/>
          </p:cNvPicPr>
          <p:nvPr/>
        </p:nvPicPr>
        <p:blipFill>
          <a:blip r:embed="rId3"/>
          <a:stretch>
            <a:fillRect/>
          </a:stretch>
        </p:blipFill>
        <p:spPr>
          <a:xfrm>
            <a:off x="994863" y="2350969"/>
            <a:ext cx="7154273" cy="4115374"/>
          </a:xfrm>
          <a:prstGeom prst="rect">
            <a:avLst/>
          </a:prstGeom>
        </p:spPr>
      </p:pic>
    </p:spTree>
    <p:extLst>
      <p:ext uri="{BB962C8B-B14F-4D97-AF65-F5344CB8AC3E}">
        <p14:creationId xmlns:p14="http://schemas.microsoft.com/office/powerpoint/2010/main" val="4058701128"/>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53C1B-1684-0148-2330-EBA5519B6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5A55B-64B1-8B20-BE53-AE668BB22DD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D7A268B-71EB-55F7-5BFD-185D113BA4E3}"/>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6D7F6295-1C8E-5AE6-B2B6-512302398F79}"/>
              </a:ext>
            </a:extLst>
          </p:cNvPr>
          <p:cNvSpPr>
            <a:spLocks noGrp="1"/>
          </p:cNvSpPr>
          <p:nvPr>
            <p:ph type="sldNum" sz="quarter" idx="12"/>
          </p:nvPr>
        </p:nvSpPr>
        <p:spPr/>
        <p:txBody>
          <a:bodyPr/>
          <a:lstStyle/>
          <a:p>
            <a:fld id="{9C5BEA5F-45C3-4BB6-A590-5A9FB25E3428}" type="slidenum">
              <a:rPr lang="en-US" smtClean="0"/>
              <a:t>996</a:t>
            </a:fld>
            <a:endParaRPr lang="en-US"/>
          </a:p>
        </p:txBody>
      </p:sp>
      <p:pic>
        <p:nvPicPr>
          <p:cNvPr id="6" name="Picture 5">
            <a:extLst>
              <a:ext uri="{FF2B5EF4-FFF2-40B4-BE49-F238E27FC236}">
                <a16:creationId xmlns:a16="http://schemas.microsoft.com/office/drawing/2014/main" id="{684C40C1-F515-6607-8032-CE08089D04D4}"/>
              </a:ext>
            </a:extLst>
          </p:cNvPr>
          <p:cNvPicPr>
            <a:picLocks noChangeAspect="1"/>
          </p:cNvPicPr>
          <p:nvPr/>
        </p:nvPicPr>
        <p:blipFill>
          <a:blip r:embed="rId2"/>
          <a:stretch>
            <a:fillRect/>
          </a:stretch>
        </p:blipFill>
        <p:spPr>
          <a:xfrm>
            <a:off x="3930274" y="955337"/>
            <a:ext cx="3961396" cy="4924082"/>
          </a:xfrm>
          <a:prstGeom prst="rect">
            <a:avLst/>
          </a:prstGeom>
        </p:spPr>
      </p:pic>
      <p:pic>
        <p:nvPicPr>
          <p:cNvPr id="8" name="Picture 7">
            <a:extLst>
              <a:ext uri="{FF2B5EF4-FFF2-40B4-BE49-F238E27FC236}">
                <a16:creationId xmlns:a16="http://schemas.microsoft.com/office/drawing/2014/main" id="{F420A7B7-0C91-C03B-CDDB-6C2270B3C9CC}"/>
              </a:ext>
            </a:extLst>
          </p:cNvPr>
          <p:cNvPicPr>
            <a:picLocks noChangeAspect="1"/>
          </p:cNvPicPr>
          <p:nvPr/>
        </p:nvPicPr>
        <p:blipFill>
          <a:blip r:embed="rId3"/>
          <a:stretch>
            <a:fillRect/>
          </a:stretch>
        </p:blipFill>
        <p:spPr>
          <a:xfrm>
            <a:off x="866258" y="1080760"/>
            <a:ext cx="7411484" cy="4696480"/>
          </a:xfrm>
          <a:prstGeom prst="rect">
            <a:avLst/>
          </a:prstGeom>
        </p:spPr>
      </p:pic>
      <p:pic>
        <p:nvPicPr>
          <p:cNvPr id="10" name="Picture 9">
            <a:extLst>
              <a:ext uri="{FF2B5EF4-FFF2-40B4-BE49-F238E27FC236}">
                <a16:creationId xmlns:a16="http://schemas.microsoft.com/office/drawing/2014/main" id="{FC1BF3C7-DBE4-325A-7205-148A632E0B42}"/>
              </a:ext>
            </a:extLst>
          </p:cNvPr>
          <p:cNvPicPr>
            <a:picLocks noChangeAspect="1"/>
          </p:cNvPicPr>
          <p:nvPr/>
        </p:nvPicPr>
        <p:blipFill>
          <a:blip r:embed="rId4"/>
          <a:stretch>
            <a:fillRect/>
          </a:stretch>
        </p:blipFill>
        <p:spPr>
          <a:xfrm>
            <a:off x="499238" y="2057270"/>
            <a:ext cx="7392432" cy="4182059"/>
          </a:xfrm>
          <a:prstGeom prst="rect">
            <a:avLst/>
          </a:prstGeom>
        </p:spPr>
      </p:pic>
    </p:spTree>
    <p:extLst>
      <p:ext uri="{BB962C8B-B14F-4D97-AF65-F5344CB8AC3E}">
        <p14:creationId xmlns:p14="http://schemas.microsoft.com/office/powerpoint/2010/main" val="3091595732"/>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12F36-1DF3-C10A-C03B-92FD855836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6E46E-74E7-FAF2-9056-ADB297323D10}"/>
              </a:ext>
            </a:extLst>
          </p:cNvPr>
          <p:cNvSpPr>
            <a:spLocks noGrp="1"/>
          </p:cNvSpPr>
          <p:nvPr>
            <p:ph type="sldNum" sz="quarter" idx="12"/>
          </p:nvPr>
        </p:nvSpPr>
        <p:spPr/>
        <p:txBody>
          <a:bodyPr/>
          <a:lstStyle/>
          <a:p>
            <a:fld id="{9C5BEA5F-45C3-4BB6-A590-5A9FB25E3428}" type="slidenum">
              <a:rPr lang="en-US" smtClean="0"/>
              <a:t>997</a:t>
            </a:fld>
            <a:endParaRPr lang="en-US"/>
          </a:p>
        </p:txBody>
      </p:sp>
      <p:pic>
        <p:nvPicPr>
          <p:cNvPr id="3" name="Picture 2">
            <a:extLst>
              <a:ext uri="{FF2B5EF4-FFF2-40B4-BE49-F238E27FC236}">
                <a16:creationId xmlns:a16="http://schemas.microsoft.com/office/drawing/2014/main" id="{903CADDC-E3CF-EF3D-FCFF-A865821965A0}"/>
              </a:ext>
            </a:extLst>
          </p:cNvPr>
          <p:cNvPicPr>
            <a:picLocks noChangeAspect="1"/>
          </p:cNvPicPr>
          <p:nvPr/>
        </p:nvPicPr>
        <p:blipFill>
          <a:blip r:embed="rId2"/>
          <a:stretch>
            <a:fillRect/>
          </a:stretch>
        </p:blipFill>
        <p:spPr>
          <a:xfrm>
            <a:off x="462310" y="177320"/>
            <a:ext cx="5819220" cy="3251680"/>
          </a:xfrm>
          <a:prstGeom prst="rect">
            <a:avLst/>
          </a:prstGeom>
        </p:spPr>
      </p:pic>
      <p:pic>
        <p:nvPicPr>
          <p:cNvPr id="5" name="Picture 4">
            <a:extLst>
              <a:ext uri="{FF2B5EF4-FFF2-40B4-BE49-F238E27FC236}">
                <a16:creationId xmlns:a16="http://schemas.microsoft.com/office/drawing/2014/main" id="{4423E4B2-A24B-6070-4DD2-5CE73142E4E9}"/>
              </a:ext>
            </a:extLst>
          </p:cNvPr>
          <p:cNvPicPr>
            <a:picLocks noChangeAspect="1"/>
          </p:cNvPicPr>
          <p:nvPr/>
        </p:nvPicPr>
        <p:blipFill>
          <a:blip r:embed="rId3"/>
          <a:stretch>
            <a:fillRect/>
          </a:stretch>
        </p:blipFill>
        <p:spPr>
          <a:xfrm>
            <a:off x="864704" y="3882877"/>
            <a:ext cx="3141053" cy="2525491"/>
          </a:xfrm>
          <a:prstGeom prst="rect">
            <a:avLst/>
          </a:prstGeom>
        </p:spPr>
      </p:pic>
      <p:pic>
        <p:nvPicPr>
          <p:cNvPr id="6" name="Picture 5">
            <a:extLst>
              <a:ext uri="{FF2B5EF4-FFF2-40B4-BE49-F238E27FC236}">
                <a16:creationId xmlns:a16="http://schemas.microsoft.com/office/drawing/2014/main" id="{6070696D-DA9B-1835-15CB-50F64F36A1AB}"/>
              </a:ext>
            </a:extLst>
          </p:cNvPr>
          <p:cNvPicPr>
            <a:picLocks noChangeAspect="1"/>
          </p:cNvPicPr>
          <p:nvPr/>
        </p:nvPicPr>
        <p:blipFill>
          <a:blip r:embed="rId4"/>
          <a:stretch>
            <a:fillRect/>
          </a:stretch>
        </p:blipFill>
        <p:spPr>
          <a:xfrm>
            <a:off x="4855121" y="4011533"/>
            <a:ext cx="2057687" cy="2114845"/>
          </a:xfrm>
          <a:prstGeom prst="rect">
            <a:avLst/>
          </a:prstGeom>
        </p:spPr>
      </p:pic>
    </p:spTree>
    <p:extLst>
      <p:ext uri="{BB962C8B-B14F-4D97-AF65-F5344CB8AC3E}">
        <p14:creationId xmlns:p14="http://schemas.microsoft.com/office/powerpoint/2010/main" val="3513235331"/>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200D3-BC4E-6450-A3FD-7B3EC2DDCB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E6704-EB42-DE2C-BA8A-408F701BBF6D}"/>
              </a:ext>
            </a:extLst>
          </p:cNvPr>
          <p:cNvSpPr>
            <a:spLocks noGrp="1"/>
          </p:cNvSpPr>
          <p:nvPr>
            <p:ph type="sldNum" sz="quarter" idx="12"/>
          </p:nvPr>
        </p:nvSpPr>
        <p:spPr>
          <a:xfrm>
            <a:off x="8617790" y="6328856"/>
            <a:ext cx="500333" cy="365125"/>
          </a:xfrm>
        </p:spPr>
        <p:txBody>
          <a:bodyPr/>
          <a:lstStyle/>
          <a:p>
            <a:fld id="{9C5BEA5F-45C3-4BB6-A590-5A9FB25E3428}" type="slidenum">
              <a:rPr lang="en-US" b="1" smtClean="0">
                <a:solidFill>
                  <a:schemeClr val="bg1">
                    <a:lumMod val="50000"/>
                  </a:schemeClr>
                </a:solidFill>
              </a:rPr>
              <a:t>998</a:t>
            </a:fld>
            <a:endParaRPr lang="en-US" b="1">
              <a:solidFill>
                <a:schemeClr val="bg1">
                  <a:lumMod val="50000"/>
                </a:schemeClr>
              </a:solidFill>
            </a:endParaRPr>
          </a:p>
        </p:txBody>
      </p:sp>
      <p:sp>
        <p:nvSpPr>
          <p:cNvPr id="7" name="Title 1">
            <a:extLst>
              <a:ext uri="{FF2B5EF4-FFF2-40B4-BE49-F238E27FC236}">
                <a16:creationId xmlns:a16="http://schemas.microsoft.com/office/drawing/2014/main" id="{7F756678-F3B4-FA5B-33FC-BF1AC0575C57}"/>
              </a:ext>
            </a:extLst>
          </p:cNvPr>
          <p:cNvSpPr txBox="1">
            <a:spLocks/>
          </p:cNvSpPr>
          <p:nvPr/>
        </p:nvSpPr>
        <p:spPr>
          <a:xfrm>
            <a:off x="172528" y="164019"/>
            <a:ext cx="8781691" cy="94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3. Variable</a:t>
            </a:r>
            <a:endParaRPr lang="en-US" dirty="0"/>
          </a:p>
        </p:txBody>
      </p:sp>
      <p:sp>
        <p:nvSpPr>
          <p:cNvPr id="8" name="Title 1">
            <a:extLst>
              <a:ext uri="{FF2B5EF4-FFF2-40B4-BE49-F238E27FC236}">
                <a16:creationId xmlns:a16="http://schemas.microsoft.com/office/drawing/2014/main" id="{D85CEF74-8CC4-A8E6-F1B1-2892F48339E2}"/>
              </a:ext>
            </a:extLst>
          </p:cNvPr>
          <p:cNvSpPr txBox="1">
            <a:spLocks/>
          </p:cNvSpPr>
          <p:nvPr/>
        </p:nvSpPr>
        <p:spPr>
          <a:xfrm>
            <a:off x="443971" y="1106974"/>
            <a:ext cx="8781691" cy="61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a:t>3.2. Static variable</a:t>
            </a:r>
            <a:endParaRPr lang="en-US" sz="3200" dirty="0"/>
          </a:p>
        </p:txBody>
      </p:sp>
      <p:sp>
        <p:nvSpPr>
          <p:cNvPr id="2" name="Content Placeholder 2">
            <a:extLst>
              <a:ext uri="{FF2B5EF4-FFF2-40B4-BE49-F238E27FC236}">
                <a16:creationId xmlns:a16="http://schemas.microsoft.com/office/drawing/2014/main" id="{64FE5AC3-63B7-4B45-BC4C-5B20DB90E4F9}"/>
              </a:ext>
            </a:extLst>
          </p:cNvPr>
          <p:cNvSpPr txBox="1">
            <a:spLocks/>
          </p:cNvSpPr>
          <p:nvPr/>
        </p:nvSpPr>
        <p:spPr>
          <a:xfrm>
            <a:off x="626925" y="1721974"/>
            <a:ext cx="3877667" cy="5104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30000"/>
              </a:lnSpc>
              <a:spcBef>
                <a:spcPts val="0"/>
              </a:spcBef>
              <a:spcAft>
                <a:spcPts val="600"/>
              </a:spcAft>
              <a:buFont typeface="Arial" panose="020B0604020202020204" pitchFamily="34" charset="0"/>
              <a:buChar char="•"/>
            </a:pPr>
            <a:r>
              <a:rPr lang="vi-VN" sz="2000" dirty="0"/>
              <a:t>Khi khai báo biến static trong một hàm thì scope của biến là hàm đó và giá trị của biến sẽ không bị mất đi khi việc thực thi hàm kết thúc.</a:t>
            </a:r>
            <a:endParaRPr lang="en-US" sz="2000" dirty="0"/>
          </a:p>
        </p:txBody>
      </p:sp>
      <p:sp>
        <p:nvSpPr>
          <p:cNvPr id="6" name="TextBox 5">
            <a:extLst>
              <a:ext uri="{FF2B5EF4-FFF2-40B4-BE49-F238E27FC236}">
                <a16:creationId xmlns:a16="http://schemas.microsoft.com/office/drawing/2014/main" id="{0F657E3A-9644-9F46-4D63-65F2719973D8}"/>
              </a:ext>
            </a:extLst>
          </p:cNvPr>
          <p:cNvSpPr txBox="1"/>
          <p:nvPr/>
        </p:nvSpPr>
        <p:spPr>
          <a:xfrm>
            <a:off x="7069347" y="1850877"/>
            <a:ext cx="4649638" cy="1449692"/>
          </a:xfrm>
          <a:prstGeom prst="rect">
            <a:avLst/>
          </a:prstGeom>
          <a:noFill/>
        </p:spPr>
        <p:txBody>
          <a:bodyPr wrap="square">
            <a:spAutoFit/>
          </a:bodyPr>
          <a:lstStyle/>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a:t>
            </a:r>
            <a:r>
              <a:rPr lang="en-US" kern="100" dirty="0">
                <a:latin typeface="Antikor Mono" pitchFamily="2" charset="0"/>
                <a:ea typeface="Calibri" panose="020F0502020204030204" pitchFamily="34" charset="0"/>
                <a:cs typeface="Times New Roman" panose="02020603050405020304" pitchFamily="18" charset="0"/>
              </a:rPr>
              <a:t> </a:t>
            </a:r>
            <a:r>
              <a:rPr lang="en-US" sz="1800" kern="100" dirty="0">
                <a:effectLst/>
                <a:latin typeface="Antikor Mono" pitchFamily="2" charset="0"/>
                <a:ea typeface="Calibri" panose="020F0502020204030204" pitchFamily="34" charset="0"/>
                <a:cs typeface="Times New Roman" panose="02020603050405020304" pitchFamily="18" charset="0"/>
              </a:rPr>
              <a:t>file2: 1</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2</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30000"/>
              </a:lnSpc>
              <a:spcBef>
                <a:spcPts val="600"/>
              </a:spcBef>
              <a:spcAft>
                <a:spcPts val="600"/>
              </a:spcAft>
            </a:pPr>
            <a:r>
              <a:rPr lang="en-US" sz="1800" kern="100" dirty="0">
                <a:effectLst/>
                <a:latin typeface="Antikor Mono" pitchFamily="2" charset="0"/>
                <a:ea typeface="Calibri" panose="020F0502020204030204" pitchFamily="34" charset="0"/>
                <a:cs typeface="Times New Roman" panose="02020603050405020304" pitchFamily="18" charset="0"/>
              </a:rPr>
              <a:t>  file2: 3</a:t>
            </a:r>
            <a:endParaRPr lang="en-US" dirty="0"/>
          </a:p>
        </p:txBody>
      </p:sp>
      <p:pic>
        <p:nvPicPr>
          <p:cNvPr id="5" name="Picture 4">
            <a:extLst>
              <a:ext uri="{FF2B5EF4-FFF2-40B4-BE49-F238E27FC236}">
                <a16:creationId xmlns:a16="http://schemas.microsoft.com/office/drawing/2014/main" id="{158031C1-997D-1CAF-99E0-8256E19AA045}"/>
              </a:ext>
            </a:extLst>
          </p:cNvPr>
          <p:cNvPicPr>
            <a:picLocks noChangeAspect="1"/>
          </p:cNvPicPr>
          <p:nvPr/>
        </p:nvPicPr>
        <p:blipFill>
          <a:blip r:embed="rId2"/>
          <a:stretch>
            <a:fillRect/>
          </a:stretch>
        </p:blipFill>
        <p:spPr>
          <a:xfrm>
            <a:off x="2216426" y="3076154"/>
            <a:ext cx="4045514" cy="3252702"/>
          </a:xfrm>
          <a:prstGeom prst="rect">
            <a:avLst/>
          </a:prstGeom>
        </p:spPr>
      </p:pic>
    </p:spTree>
    <p:extLst>
      <p:ext uri="{BB962C8B-B14F-4D97-AF65-F5344CB8AC3E}">
        <p14:creationId xmlns:p14="http://schemas.microsoft.com/office/powerpoint/2010/main" val="2120857850"/>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54DAA-946E-2E37-263E-714ACBA71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1A080-CCF8-3710-4DB1-8AE93F3F9FD8}"/>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8E1C9B5-1A78-B5B8-2BE5-BBD7ABA81797}"/>
              </a:ext>
            </a:extLst>
          </p:cNvPr>
          <p:cNvPicPr>
            <a:picLocks noGrp="1" noChangeAspect="1"/>
          </p:cNvPicPr>
          <p:nvPr>
            <p:ph idx="1"/>
          </p:nvPr>
        </p:nvPicPr>
        <p:blipFill>
          <a:blip r:embed="rId2"/>
          <a:stretch>
            <a:fillRect/>
          </a:stretch>
        </p:blipFill>
        <p:spPr>
          <a:xfrm>
            <a:off x="5193896" y="4753805"/>
            <a:ext cx="1515410" cy="1228421"/>
          </a:xfrm>
          <a:prstGeom prst="rect">
            <a:avLst/>
          </a:prstGeom>
        </p:spPr>
      </p:pic>
      <p:sp>
        <p:nvSpPr>
          <p:cNvPr id="4" name="Slide Number Placeholder 3">
            <a:extLst>
              <a:ext uri="{FF2B5EF4-FFF2-40B4-BE49-F238E27FC236}">
                <a16:creationId xmlns:a16="http://schemas.microsoft.com/office/drawing/2014/main" id="{E77197DF-EF54-4E6B-30FF-B25F57568BA2}"/>
              </a:ext>
            </a:extLst>
          </p:cNvPr>
          <p:cNvSpPr>
            <a:spLocks noGrp="1"/>
          </p:cNvSpPr>
          <p:nvPr>
            <p:ph type="sldNum" sz="quarter" idx="12"/>
          </p:nvPr>
        </p:nvSpPr>
        <p:spPr/>
        <p:txBody>
          <a:bodyPr/>
          <a:lstStyle/>
          <a:p>
            <a:fld id="{9C5BEA5F-45C3-4BB6-A590-5A9FB25E3428}" type="slidenum">
              <a:rPr lang="en-US" smtClean="0"/>
              <a:t>999</a:t>
            </a:fld>
            <a:endParaRPr lang="en-US"/>
          </a:p>
        </p:txBody>
      </p:sp>
      <p:pic>
        <p:nvPicPr>
          <p:cNvPr id="8" name="Picture 7">
            <a:extLst>
              <a:ext uri="{FF2B5EF4-FFF2-40B4-BE49-F238E27FC236}">
                <a16:creationId xmlns:a16="http://schemas.microsoft.com/office/drawing/2014/main" id="{E67B411B-AE0E-3D12-EDFD-2CBDC60DA94D}"/>
              </a:ext>
            </a:extLst>
          </p:cNvPr>
          <p:cNvPicPr>
            <a:picLocks noChangeAspect="1"/>
          </p:cNvPicPr>
          <p:nvPr/>
        </p:nvPicPr>
        <p:blipFill>
          <a:blip r:embed="rId2"/>
          <a:stretch>
            <a:fillRect/>
          </a:stretch>
        </p:blipFill>
        <p:spPr>
          <a:xfrm>
            <a:off x="6900717" y="4753805"/>
            <a:ext cx="1515410" cy="1228421"/>
          </a:xfrm>
          <a:prstGeom prst="rect">
            <a:avLst/>
          </a:prstGeom>
        </p:spPr>
      </p:pic>
      <p:pic>
        <p:nvPicPr>
          <p:cNvPr id="9" name="Content Placeholder 5">
            <a:extLst>
              <a:ext uri="{FF2B5EF4-FFF2-40B4-BE49-F238E27FC236}">
                <a16:creationId xmlns:a16="http://schemas.microsoft.com/office/drawing/2014/main" id="{F139C6E2-4F8E-C1B9-C3BE-31A11FA783F5}"/>
              </a:ext>
            </a:extLst>
          </p:cNvPr>
          <p:cNvPicPr>
            <a:picLocks noChangeAspect="1"/>
          </p:cNvPicPr>
          <p:nvPr/>
        </p:nvPicPr>
        <p:blipFill>
          <a:blip r:embed="rId2"/>
          <a:stretch>
            <a:fillRect/>
          </a:stretch>
        </p:blipFill>
        <p:spPr>
          <a:xfrm>
            <a:off x="1971665" y="4753805"/>
            <a:ext cx="1515410" cy="1228421"/>
          </a:xfrm>
          <a:prstGeom prst="rect">
            <a:avLst/>
          </a:prstGeom>
        </p:spPr>
      </p:pic>
      <p:pic>
        <p:nvPicPr>
          <p:cNvPr id="10" name="Picture 9">
            <a:extLst>
              <a:ext uri="{FF2B5EF4-FFF2-40B4-BE49-F238E27FC236}">
                <a16:creationId xmlns:a16="http://schemas.microsoft.com/office/drawing/2014/main" id="{B95D4916-672A-8AA2-F820-E912C225177B}"/>
              </a:ext>
            </a:extLst>
          </p:cNvPr>
          <p:cNvPicPr>
            <a:picLocks noChangeAspect="1"/>
          </p:cNvPicPr>
          <p:nvPr/>
        </p:nvPicPr>
        <p:blipFill>
          <a:blip r:embed="rId2"/>
          <a:stretch>
            <a:fillRect/>
          </a:stretch>
        </p:blipFill>
        <p:spPr>
          <a:xfrm>
            <a:off x="3678486" y="4753805"/>
            <a:ext cx="1515410" cy="1228421"/>
          </a:xfrm>
          <a:prstGeom prst="rect">
            <a:avLst/>
          </a:prstGeom>
        </p:spPr>
      </p:pic>
      <p:pic>
        <p:nvPicPr>
          <p:cNvPr id="11" name="Content Placeholder 5">
            <a:extLst>
              <a:ext uri="{FF2B5EF4-FFF2-40B4-BE49-F238E27FC236}">
                <a16:creationId xmlns:a16="http://schemas.microsoft.com/office/drawing/2014/main" id="{E3ACE1BD-7167-44F6-FB9B-5898866C76D1}"/>
              </a:ext>
            </a:extLst>
          </p:cNvPr>
          <p:cNvPicPr>
            <a:picLocks noChangeAspect="1"/>
          </p:cNvPicPr>
          <p:nvPr/>
        </p:nvPicPr>
        <p:blipFill>
          <a:blip r:embed="rId2"/>
          <a:stretch>
            <a:fillRect/>
          </a:stretch>
        </p:blipFill>
        <p:spPr>
          <a:xfrm>
            <a:off x="1971665" y="3429000"/>
            <a:ext cx="1515410" cy="1228421"/>
          </a:xfrm>
          <a:prstGeom prst="rect">
            <a:avLst/>
          </a:prstGeom>
        </p:spPr>
      </p:pic>
      <p:pic>
        <p:nvPicPr>
          <p:cNvPr id="12" name="Picture 11">
            <a:extLst>
              <a:ext uri="{FF2B5EF4-FFF2-40B4-BE49-F238E27FC236}">
                <a16:creationId xmlns:a16="http://schemas.microsoft.com/office/drawing/2014/main" id="{54E8CBDC-7D52-8C1A-39E8-B3EEDD5EE305}"/>
              </a:ext>
            </a:extLst>
          </p:cNvPr>
          <p:cNvPicPr>
            <a:picLocks noChangeAspect="1"/>
          </p:cNvPicPr>
          <p:nvPr/>
        </p:nvPicPr>
        <p:blipFill>
          <a:blip r:embed="rId2"/>
          <a:stretch>
            <a:fillRect/>
          </a:stretch>
        </p:blipFill>
        <p:spPr>
          <a:xfrm>
            <a:off x="3678486" y="3429000"/>
            <a:ext cx="1515410" cy="1228421"/>
          </a:xfrm>
          <a:prstGeom prst="rect">
            <a:avLst/>
          </a:prstGeom>
        </p:spPr>
      </p:pic>
      <p:pic>
        <p:nvPicPr>
          <p:cNvPr id="13" name="Content Placeholder 5">
            <a:extLst>
              <a:ext uri="{FF2B5EF4-FFF2-40B4-BE49-F238E27FC236}">
                <a16:creationId xmlns:a16="http://schemas.microsoft.com/office/drawing/2014/main" id="{A1E0703E-145F-344E-7229-3B636D223577}"/>
              </a:ext>
            </a:extLst>
          </p:cNvPr>
          <p:cNvPicPr>
            <a:picLocks noChangeAspect="1"/>
          </p:cNvPicPr>
          <p:nvPr/>
        </p:nvPicPr>
        <p:blipFill>
          <a:blip r:embed="rId2"/>
          <a:stretch>
            <a:fillRect/>
          </a:stretch>
        </p:blipFill>
        <p:spPr>
          <a:xfrm>
            <a:off x="5293119" y="3429000"/>
            <a:ext cx="1515410" cy="1228421"/>
          </a:xfrm>
          <a:prstGeom prst="rect">
            <a:avLst/>
          </a:prstGeom>
        </p:spPr>
      </p:pic>
      <p:pic>
        <p:nvPicPr>
          <p:cNvPr id="14" name="Picture 13">
            <a:extLst>
              <a:ext uri="{FF2B5EF4-FFF2-40B4-BE49-F238E27FC236}">
                <a16:creationId xmlns:a16="http://schemas.microsoft.com/office/drawing/2014/main" id="{973E4384-0131-BADA-9F19-726076AA936C}"/>
              </a:ext>
            </a:extLst>
          </p:cNvPr>
          <p:cNvPicPr>
            <a:picLocks noChangeAspect="1"/>
          </p:cNvPicPr>
          <p:nvPr/>
        </p:nvPicPr>
        <p:blipFill>
          <a:blip r:embed="rId2"/>
          <a:stretch>
            <a:fillRect/>
          </a:stretch>
        </p:blipFill>
        <p:spPr>
          <a:xfrm>
            <a:off x="6999940" y="3429000"/>
            <a:ext cx="1515410" cy="1228421"/>
          </a:xfrm>
          <a:prstGeom prst="rect">
            <a:avLst/>
          </a:prstGeom>
        </p:spPr>
      </p:pic>
      <p:pic>
        <p:nvPicPr>
          <p:cNvPr id="15" name="Content Placeholder 5">
            <a:extLst>
              <a:ext uri="{FF2B5EF4-FFF2-40B4-BE49-F238E27FC236}">
                <a16:creationId xmlns:a16="http://schemas.microsoft.com/office/drawing/2014/main" id="{728E88B5-1856-C228-28E9-D6B9D6BACC61}"/>
              </a:ext>
            </a:extLst>
          </p:cNvPr>
          <p:cNvPicPr>
            <a:picLocks noChangeAspect="1"/>
          </p:cNvPicPr>
          <p:nvPr/>
        </p:nvPicPr>
        <p:blipFill>
          <a:blip r:embed="rId2"/>
          <a:stretch>
            <a:fillRect/>
          </a:stretch>
        </p:blipFill>
        <p:spPr>
          <a:xfrm>
            <a:off x="5293119" y="2104195"/>
            <a:ext cx="1515410" cy="1228421"/>
          </a:xfrm>
          <a:prstGeom prst="rect">
            <a:avLst/>
          </a:prstGeom>
        </p:spPr>
      </p:pic>
      <p:pic>
        <p:nvPicPr>
          <p:cNvPr id="16" name="Picture 15">
            <a:extLst>
              <a:ext uri="{FF2B5EF4-FFF2-40B4-BE49-F238E27FC236}">
                <a16:creationId xmlns:a16="http://schemas.microsoft.com/office/drawing/2014/main" id="{4E7CA0BD-E0D7-7B6D-C9FB-8E26F6A7CD44}"/>
              </a:ext>
            </a:extLst>
          </p:cNvPr>
          <p:cNvPicPr>
            <a:picLocks noChangeAspect="1"/>
          </p:cNvPicPr>
          <p:nvPr/>
        </p:nvPicPr>
        <p:blipFill>
          <a:blip r:embed="rId2"/>
          <a:stretch>
            <a:fillRect/>
          </a:stretch>
        </p:blipFill>
        <p:spPr>
          <a:xfrm>
            <a:off x="6999940" y="2104195"/>
            <a:ext cx="1515410" cy="1228421"/>
          </a:xfrm>
          <a:prstGeom prst="rect">
            <a:avLst/>
          </a:prstGeom>
        </p:spPr>
      </p:pic>
      <p:pic>
        <p:nvPicPr>
          <p:cNvPr id="17" name="Content Placeholder 5">
            <a:extLst>
              <a:ext uri="{FF2B5EF4-FFF2-40B4-BE49-F238E27FC236}">
                <a16:creationId xmlns:a16="http://schemas.microsoft.com/office/drawing/2014/main" id="{8A3A10B7-DAF6-8000-89D6-F597A850DD1A}"/>
              </a:ext>
            </a:extLst>
          </p:cNvPr>
          <p:cNvPicPr>
            <a:picLocks noChangeAspect="1"/>
          </p:cNvPicPr>
          <p:nvPr/>
        </p:nvPicPr>
        <p:blipFill>
          <a:blip r:embed="rId2"/>
          <a:stretch>
            <a:fillRect/>
          </a:stretch>
        </p:blipFill>
        <p:spPr>
          <a:xfrm>
            <a:off x="2070888" y="2104195"/>
            <a:ext cx="1515410" cy="1228421"/>
          </a:xfrm>
          <a:prstGeom prst="rect">
            <a:avLst/>
          </a:prstGeom>
        </p:spPr>
      </p:pic>
      <p:pic>
        <p:nvPicPr>
          <p:cNvPr id="18" name="Picture 17">
            <a:extLst>
              <a:ext uri="{FF2B5EF4-FFF2-40B4-BE49-F238E27FC236}">
                <a16:creationId xmlns:a16="http://schemas.microsoft.com/office/drawing/2014/main" id="{2CF1D3AA-8B58-191F-21C2-06A91296F2BE}"/>
              </a:ext>
            </a:extLst>
          </p:cNvPr>
          <p:cNvPicPr>
            <a:picLocks noChangeAspect="1"/>
          </p:cNvPicPr>
          <p:nvPr/>
        </p:nvPicPr>
        <p:blipFill>
          <a:blip r:embed="rId2"/>
          <a:stretch>
            <a:fillRect/>
          </a:stretch>
        </p:blipFill>
        <p:spPr>
          <a:xfrm>
            <a:off x="3777709" y="2104195"/>
            <a:ext cx="1515410" cy="1228421"/>
          </a:xfrm>
          <a:prstGeom prst="rect">
            <a:avLst/>
          </a:prstGeom>
        </p:spPr>
      </p:pic>
      <p:pic>
        <p:nvPicPr>
          <p:cNvPr id="19" name="Content Placeholder 5">
            <a:extLst>
              <a:ext uri="{FF2B5EF4-FFF2-40B4-BE49-F238E27FC236}">
                <a16:creationId xmlns:a16="http://schemas.microsoft.com/office/drawing/2014/main" id="{320F8CC3-1B08-0234-C750-1872022AF25D}"/>
              </a:ext>
            </a:extLst>
          </p:cNvPr>
          <p:cNvPicPr>
            <a:picLocks noChangeAspect="1"/>
          </p:cNvPicPr>
          <p:nvPr/>
        </p:nvPicPr>
        <p:blipFill>
          <a:blip r:embed="rId2"/>
          <a:stretch>
            <a:fillRect/>
          </a:stretch>
        </p:blipFill>
        <p:spPr>
          <a:xfrm>
            <a:off x="5197414" y="773189"/>
            <a:ext cx="1515410" cy="1228421"/>
          </a:xfrm>
          <a:prstGeom prst="rect">
            <a:avLst/>
          </a:prstGeom>
        </p:spPr>
      </p:pic>
      <p:pic>
        <p:nvPicPr>
          <p:cNvPr id="20" name="Picture 19">
            <a:extLst>
              <a:ext uri="{FF2B5EF4-FFF2-40B4-BE49-F238E27FC236}">
                <a16:creationId xmlns:a16="http://schemas.microsoft.com/office/drawing/2014/main" id="{1008AF4F-B922-1084-3C7B-FD1DE3B8EE94}"/>
              </a:ext>
            </a:extLst>
          </p:cNvPr>
          <p:cNvPicPr>
            <a:picLocks noChangeAspect="1"/>
          </p:cNvPicPr>
          <p:nvPr/>
        </p:nvPicPr>
        <p:blipFill>
          <a:blip r:embed="rId2"/>
          <a:stretch>
            <a:fillRect/>
          </a:stretch>
        </p:blipFill>
        <p:spPr>
          <a:xfrm>
            <a:off x="6904235" y="773189"/>
            <a:ext cx="1515410" cy="1228421"/>
          </a:xfrm>
          <a:prstGeom prst="rect">
            <a:avLst/>
          </a:prstGeom>
        </p:spPr>
      </p:pic>
      <p:pic>
        <p:nvPicPr>
          <p:cNvPr id="21" name="Content Placeholder 5">
            <a:extLst>
              <a:ext uri="{FF2B5EF4-FFF2-40B4-BE49-F238E27FC236}">
                <a16:creationId xmlns:a16="http://schemas.microsoft.com/office/drawing/2014/main" id="{368FBC34-15FE-00C2-521B-77B7A6A3DC99}"/>
              </a:ext>
            </a:extLst>
          </p:cNvPr>
          <p:cNvPicPr>
            <a:picLocks noChangeAspect="1"/>
          </p:cNvPicPr>
          <p:nvPr/>
        </p:nvPicPr>
        <p:blipFill>
          <a:blip r:embed="rId2"/>
          <a:stretch>
            <a:fillRect/>
          </a:stretch>
        </p:blipFill>
        <p:spPr>
          <a:xfrm>
            <a:off x="1927330" y="683006"/>
            <a:ext cx="1515410" cy="1228421"/>
          </a:xfrm>
          <a:prstGeom prst="rect">
            <a:avLst/>
          </a:prstGeom>
        </p:spPr>
      </p:pic>
      <p:pic>
        <p:nvPicPr>
          <p:cNvPr id="22" name="Picture 21">
            <a:extLst>
              <a:ext uri="{FF2B5EF4-FFF2-40B4-BE49-F238E27FC236}">
                <a16:creationId xmlns:a16="http://schemas.microsoft.com/office/drawing/2014/main" id="{B1B5B47B-D7C0-5B27-699C-EC71C8E8EF95}"/>
              </a:ext>
            </a:extLst>
          </p:cNvPr>
          <p:cNvPicPr>
            <a:picLocks noChangeAspect="1"/>
          </p:cNvPicPr>
          <p:nvPr/>
        </p:nvPicPr>
        <p:blipFill>
          <a:blip r:embed="rId2"/>
          <a:stretch>
            <a:fillRect/>
          </a:stretch>
        </p:blipFill>
        <p:spPr>
          <a:xfrm>
            <a:off x="3634151" y="683006"/>
            <a:ext cx="1515410" cy="1228421"/>
          </a:xfrm>
          <a:prstGeom prst="rect">
            <a:avLst/>
          </a:prstGeom>
        </p:spPr>
      </p:pic>
    </p:spTree>
    <p:extLst>
      <p:ext uri="{BB962C8B-B14F-4D97-AF65-F5344CB8AC3E}">
        <p14:creationId xmlns:p14="http://schemas.microsoft.com/office/powerpoint/2010/main" val="3365951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UTM Caviar"/>
        <a:ea typeface=""/>
        <a:cs typeface=""/>
      </a:majorFont>
      <a:minorFont>
        <a:latin typeface="VNF-Caviar Drea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98172F74-CA89-487B-99AE-0116E60C713A}" vid="{906B353E-1F0A-4BF2-A578-C5D0271FA2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PIFClassTemplate_Lite</Template>
  <TotalTime>4273</TotalTime>
  <Words>11169</Words>
  <Application>Microsoft Office PowerPoint</Application>
  <PresentationFormat>On-screen Show (4:3)</PresentationFormat>
  <Paragraphs>2429</Paragraphs>
  <Slides>1178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1178</vt:i4>
      </vt:variant>
    </vt:vector>
  </HeadingPairs>
  <TitlesOfParts>
    <vt:vector size="1184" baseType="lpstr">
      <vt:lpstr>Caviar Dreams</vt:lpstr>
      <vt:lpstr>Arial</vt:lpstr>
      <vt:lpstr>Cambria</vt:lpstr>
      <vt:lpstr>Aptos</vt:lpstr>
      <vt:lpstr>Antikor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Kisses Hacker</dc:creator>
  <cp:lastModifiedBy>Hoàng Kiên Trần</cp:lastModifiedBy>
  <cp:revision>54</cp:revision>
  <dcterms:created xsi:type="dcterms:W3CDTF">2016-03-26T11:56:34Z</dcterms:created>
  <dcterms:modified xsi:type="dcterms:W3CDTF">2025-08-29T02:56:00Z</dcterms:modified>
</cp:coreProperties>
</file>